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655" r:id="rId3"/>
    <p:sldMasterId id="2147483759" r:id="rId4"/>
    <p:sldMasterId id="2147483771" r:id="rId5"/>
  </p:sldMasterIdLst>
  <p:notesMasterIdLst>
    <p:notesMasterId r:id="rId70"/>
  </p:notesMasterIdLst>
  <p:sldIdLst>
    <p:sldId id="329" r:id="rId6"/>
    <p:sldId id="330" r:id="rId7"/>
    <p:sldId id="331" r:id="rId8"/>
    <p:sldId id="332" r:id="rId9"/>
    <p:sldId id="333" r:id="rId10"/>
    <p:sldId id="334" r:id="rId11"/>
    <p:sldId id="335" r:id="rId12"/>
    <p:sldId id="336" r:id="rId13"/>
    <p:sldId id="337" r:id="rId14"/>
    <p:sldId id="338" r:id="rId15"/>
    <p:sldId id="339" r:id="rId16"/>
    <p:sldId id="283" r:id="rId17"/>
    <p:sldId id="298" r:id="rId18"/>
    <p:sldId id="263" r:id="rId19"/>
    <p:sldId id="264" r:id="rId20"/>
    <p:sldId id="308" r:id="rId21"/>
    <p:sldId id="327" r:id="rId22"/>
    <p:sldId id="324" r:id="rId23"/>
    <p:sldId id="296" r:id="rId24"/>
    <p:sldId id="266" r:id="rId25"/>
    <p:sldId id="278" r:id="rId26"/>
    <p:sldId id="304" r:id="rId27"/>
    <p:sldId id="306" r:id="rId28"/>
    <p:sldId id="322" r:id="rId29"/>
    <p:sldId id="316" r:id="rId30"/>
    <p:sldId id="307" r:id="rId31"/>
    <p:sldId id="285" r:id="rId32"/>
    <p:sldId id="325" r:id="rId33"/>
    <p:sldId id="286" r:id="rId34"/>
    <p:sldId id="288" r:id="rId35"/>
    <p:sldId id="299" r:id="rId36"/>
    <p:sldId id="262" r:id="rId37"/>
    <p:sldId id="321" r:id="rId38"/>
    <p:sldId id="291" r:id="rId39"/>
    <p:sldId id="328" r:id="rId40"/>
    <p:sldId id="294" r:id="rId41"/>
    <p:sldId id="293" r:id="rId42"/>
    <p:sldId id="292" r:id="rId43"/>
    <p:sldId id="326" r:id="rId44"/>
    <p:sldId id="300" r:id="rId45"/>
    <p:sldId id="267" r:id="rId46"/>
    <p:sldId id="265" r:id="rId47"/>
    <p:sldId id="279" r:id="rId48"/>
    <p:sldId id="271" r:id="rId49"/>
    <p:sldId id="290" r:id="rId50"/>
    <p:sldId id="289" r:id="rId51"/>
    <p:sldId id="315" r:id="rId52"/>
    <p:sldId id="268" r:id="rId53"/>
    <p:sldId id="269" r:id="rId54"/>
    <p:sldId id="274" r:id="rId55"/>
    <p:sldId id="273" r:id="rId56"/>
    <p:sldId id="270" r:id="rId57"/>
    <p:sldId id="272" r:id="rId58"/>
    <p:sldId id="301" r:id="rId59"/>
    <p:sldId id="302" r:id="rId60"/>
    <p:sldId id="303" r:id="rId61"/>
    <p:sldId id="309" r:id="rId62"/>
    <p:sldId id="310" r:id="rId63"/>
    <p:sldId id="311" r:id="rId64"/>
    <p:sldId id="312" r:id="rId65"/>
    <p:sldId id="313" r:id="rId66"/>
    <p:sldId id="314" r:id="rId67"/>
    <p:sldId id="340" r:id="rId68"/>
    <p:sldId id="341" r:id="rId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6600"/>
    <a:srgbClr val="990099"/>
    <a:srgbClr val="00660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04"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10342DA-F918-6E4E-B65B-6F8ACA4A04C4}" type="slidenum">
              <a:rPr lang="en-US"/>
              <a:pPr/>
              <a:t>‹#›</a:t>
            </a:fld>
            <a:endParaRPr lang="en-US"/>
          </a:p>
        </p:txBody>
      </p:sp>
    </p:spTree>
    <p:extLst>
      <p:ext uri="{BB962C8B-B14F-4D97-AF65-F5344CB8AC3E}">
        <p14:creationId xmlns:p14="http://schemas.microsoft.com/office/powerpoint/2010/main" val="31146193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05DEFA44-43C8-F14D-A0B5-C3C7B807B4A0}" type="slidenum">
              <a:rPr lang="en-US" sz="1200"/>
              <a:pPr/>
              <a:t>1</a:t>
            </a:fld>
            <a:endParaRPr lang="en-US" sz="1200"/>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A2F995F-9D7A-6644-9333-2862687BB071}" type="slidenum">
              <a:rPr lang="en-US" sz="1200"/>
              <a:pPr/>
              <a:t>10</a:t>
            </a:fld>
            <a:endParaRPr lang="en-US" sz="1200"/>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8B724109-107F-7142-93D7-FAB6C061CC3C}" type="slidenum">
              <a:rPr lang="en-US" sz="1200"/>
              <a:pPr/>
              <a:t>11</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A79F5232-A842-5441-A421-565A34E8298F}" type="slidenum">
              <a:rPr lang="en-US" sz="1200"/>
              <a:pPr/>
              <a:t>12</a:t>
            </a:fld>
            <a:endParaRPr lang="en-US" sz="1200"/>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307C8DE4-8C02-D642-82EF-207E2DC8659D}" type="slidenum">
              <a:rPr lang="en-US" sz="1200"/>
              <a:pPr/>
              <a:t>13</a:t>
            </a:fld>
            <a:endParaRPr lang="en-US" sz="1200"/>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A0C4455-F081-F346-9B1B-72D8F8AF3261}" type="slidenum">
              <a:rPr lang="en-US" sz="1200"/>
              <a:pPr/>
              <a:t>14</a:t>
            </a:fld>
            <a:endParaRPr lang="en-US" sz="1200"/>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E23C4BE8-A64C-544F-BBF0-3B95F85557D3}" type="slidenum">
              <a:rPr lang="en-US" sz="1200"/>
              <a:pPr/>
              <a:t>15</a:t>
            </a:fld>
            <a:endParaRPr lang="en-US" sz="1200"/>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362B183-68B4-F64C-B418-0789EF4793C5}" type="slidenum">
              <a:rPr lang="en-US" sz="1200"/>
              <a:pPr/>
              <a:t>16</a:t>
            </a:fld>
            <a:endParaRPr lang="en-US" sz="1200"/>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00CD6B6E-9025-1F4E-AA0A-C4530F9E2B0E}" type="slidenum">
              <a:rPr lang="en-US" sz="1200"/>
              <a:pPr/>
              <a:t>17</a:t>
            </a:fld>
            <a:endParaRPr lang="en-US" sz="1200"/>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7F9650F0-6B94-5548-9DCD-ADE33D49A4DF}" type="slidenum">
              <a:rPr lang="en-US" sz="1200"/>
              <a:pPr/>
              <a:t>18</a:t>
            </a:fld>
            <a:endParaRPr lang="en-US" sz="120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3C5681F-C0B3-AC42-8C37-4C2479D2A48F}" type="slidenum">
              <a:rPr lang="en-US" sz="1200"/>
              <a:pPr/>
              <a:t>19</a:t>
            </a:fld>
            <a:endParaRPr lang="en-US" sz="120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37F6305B-0284-A249-88C9-AFFFAA4C39D7}" type="slidenum">
              <a:rPr lang="en-US" sz="1200"/>
              <a:pPr/>
              <a:t>2</a:t>
            </a:fld>
            <a:endParaRPr lang="en-US" sz="1200"/>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FF341BC4-2570-944C-B9AE-F3B73CE71200}" type="slidenum">
              <a:rPr lang="en-US" sz="1200"/>
              <a:pPr/>
              <a:t>20</a:t>
            </a:fld>
            <a:endParaRPr lang="en-US" sz="120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B36D47C-1BBF-084E-BA59-2FA7B81662D1}" type="slidenum">
              <a:rPr lang="en-US" sz="1200"/>
              <a:pPr/>
              <a:t>21</a:t>
            </a:fld>
            <a:endParaRPr lang="en-US" sz="120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BBE5BBB2-91E0-914E-9587-F1DCD9275DBD}" type="slidenum">
              <a:rPr lang="en-US" sz="1200"/>
              <a:pPr/>
              <a:t>22</a:t>
            </a:fld>
            <a:endParaRPr lang="en-US" sz="1200"/>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B0E3DF76-C858-9E43-9EB4-6C2004A0C191}" type="slidenum">
              <a:rPr lang="en-US" sz="1200"/>
              <a:pPr/>
              <a:t>23</a:t>
            </a:fld>
            <a:endParaRPr lang="en-US" sz="1200"/>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1CDFA97F-1D8E-D24A-BBE7-FFB05B816841}" type="slidenum">
              <a:rPr lang="en-US" sz="1200"/>
              <a:pPr/>
              <a:t>24</a:t>
            </a:fld>
            <a:endParaRPr lang="en-US" sz="120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39A213F-BEA2-F24F-9CCF-B7D98CDD2D54}" type="slidenum">
              <a:rPr lang="en-US" sz="1200"/>
              <a:pPr/>
              <a:t>25</a:t>
            </a:fld>
            <a:endParaRPr lang="en-US" sz="1200"/>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E712520B-7913-6641-A26E-472627B9FC01}" type="slidenum">
              <a:rPr lang="en-US" sz="1200"/>
              <a:pPr/>
              <a:t>26</a:t>
            </a:fld>
            <a:endParaRPr lang="en-US" sz="1200"/>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C4153D3D-2397-124F-BE1A-197AFC794C47}" type="slidenum">
              <a:rPr lang="en-US" sz="1200"/>
              <a:pPr/>
              <a:t>27</a:t>
            </a:fld>
            <a:endParaRPr lang="en-US" sz="1200"/>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435630DE-1CCA-CD4F-8748-12CACCC80EAA}" type="slidenum">
              <a:rPr lang="en-US" sz="1200"/>
              <a:pPr/>
              <a:t>28</a:t>
            </a:fld>
            <a:endParaRPr lang="en-US" sz="1200"/>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4B8176A8-5AA3-5B4D-AAC6-25A9B95551FE}" type="slidenum">
              <a:rPr lang="en-US" sz="1200"/>
              <a:pPr/>
              <a:t>29</a:t>
            </a:fld>
            <a:endParaRPr lang="en-US" sz="1200"/>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037432B9-D2F0-5546-82BB-1109614E3BDE}" type="slidenum">
              <a:rPr lang="en-US" sz="1200"/>
              <a:pPr/>
              <a:t>3</a:t>
            </a:fld>
            <a:endParaRPr lang="en-US" sz="1200"/>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CF303AAC-2861-C54A-8138-3D1515D05FA4}" type="slidenum">
              <a:rPr lang="en-US" sz="1200"/>
              <a:pPr/>
              <a:t>30</a:t>
            </a:fld>
            <a:endParaRPr lang="en-US" sz="1200"/>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4CB6BE3B-BB9E-8143-BF9B-306588A43D08}" type="slidenum">
              <a:rPr lang="en-US" sz="1200"/>
              <a:pPr/>
              <a:t>31</a:t>
            </a:fld>
            <a:endParaRPr lang="en-US" sz="120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1BA32CFA-1C8D-5C49-8A89-A94F9C84D7AE}" type="slidenum">
              <a:rPr lang="en-US" sz="1200"/>
              <a:pPr/>
              <a:t>32</a:t>
            </a:fld>
            <a:endParaRPr lang="en-US" sz="120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B4DF7A5-F648-B349-80E2-2F60C89EB3A3}" type="slidenum">
              <a:rPr lang="en-US" sz="1200"/>
              <a:pPr/>
              <a:t>33</a:t>
            </a:fld>
            <a:endParaRPr lang="en-US" sz="1200"/>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E99C893A-4EDF-104C-BA57-8A5788EB6E5A}" type="slidenum">
              <a:rPr lang="en-US" sz="1200"/>
              <a:pPr/>
              <a:t>34</a:t>
            </a:fld>
            <a:endParaRPr lang="en-US" sz="1200"/>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71EBDAF-B5AD-0541-9888-D7EF176C733E}" type="slidenum">
              <a:rPr lang="en-US" sz="1200"/>
              <a:pPr/>
              <a:t>35</a:t>
            </a:fld>
            <a:endParaRPr lang="en-US" sz="1200"/>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charset="0"/>
              </a:rPr>
              <a:t> NASA/GSFC/METI/ERSDAC/JAROS, and U.S./Japan ASTER Science Team at </a:t>
            </a:r>
            <a:r>
              <a:rPr lang="en-US">
                <a:latin typeface="Arial" charset="0"/>
              </a:rPr>
              <a:t>http://asterweb.jpl.nasa.gov/gallery-detail.asp?name=deadsea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98A719FD-29AD-5F4B-A456-AFA9467F072D}" type="slidenum">
              <a:rPr lang="en-US" sz="1200"/>
              <a:pPr/>
              <a:t>36</a:t>
            </a:fld>
            <a:endParaRPr lang="en-US" sz="1200"/>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3093D08A-96B7-F441-94B1-3BF55544CDDD}" type="slidenum">
              <a:rPr lang="en-US" sz="1200"/>
              <a:pPr/>
              <a:t>37</a:t>
            </a:fld>
            <a:endParaRPr lang="en-US" sz="1200"/>
          </a:p>
        </p:txBody>
      </p:sp>
      <p:sp>
        <p:nvSpPr>
          <p:cNvPr id="113667" name="Rectangle 2"/>
          <p:cNvSpPr>
            <a:spLocks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978AC25D-B9CE-A248-95B6-E4CC47312C2C}" type="slidenum">
              <a:rPr lang="en-US" sz="1200"/>
              <a:pPr/>
              <a:t>38</a:t>
            </a:fld>
            <a:endParaRPr lang="en-US" sz="1200"/>
          </a:p>
        </p:txBody>
      </p:sp>
      <p:sp>
        <p:nvSpPr>
          <p:cNvPr id="115715" name="Rectangle 2"/>
          <p:cNvSpPr>
            <a:spLocks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EBD346D0-ECD8-1F48-8D81-FD8DB6266912}" type="slidenum">
              <a:rPr lang="en-US" sz="1200"/>
              <a:pPr/>
              <a:t>39</a:t>
            </a:fld>
            <a:endParaRPr lang="en-US" sz="1200"/>
          </a:p>
        </p:txBody>
      </p:sp>
      <p:sp>
        <p:nvSpPr>
          <p:cNvPr id="117763" name="Rectangle 2"/>
          <p:cNvSpPr>
            <a:spLocks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EE39949-55C4-0D40-BE9F-B94E3D5DE53E}" type="slidenum">
              <a:rPr lang="en-US" sz="1200"/>
              <a:pPr/>
              <a:t>4</a:t>
            </a:fld>
            <a:endParaRPr lang="en-US" sz="1200"/>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B2541AC0-01D4-1B4B-BA83-B8B64E5DCCFA}" type="slidenum">
              <a:rPr lang="en-US" sz="1200"/>
              <a:pPr/>
              <a:t>40</a:t>
            </a:fld>
            <a:endParaRPr lang="en-US" sz="1200"/>
          </a:p>
        </p:txBody>
      </p:sp>
      <p:sp>
        <p:nvSpPr>
          <p:cNvPr id="119811" name="Rectangle 2"/>
          <p:cNvSpPr>
            <a:spLocks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0EA9208C-4E1E-2C4F-9EC0-B77053FF18C4}" type="slidenum">
              <a:rPr lang="en-US" sz="1200"/>
              <a:pPr/>
              <a:t>41</a:t>
            </a:fld>
            <a:endParaRPr lang="en-US" sz="1200"/>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17DEF1A-B562-714C-8D80-0EB1B2E127FC}" type="slidenum">
              <a:rPr lang="en-US" sz="1200"/>
              <a:pPr/>
              <a:t>42</a:t>
            </a:fld>
            <a:endParaRPr lang="en-US" sz="1200"/>
          </a:p>
        </p:txBody>
      </p:sp>
      <p:sp>
        <p:nvSpPr>
          <p:cNvPr id="123907" name="Rectangle 2"/>
          <p:cNvSpPr>
            <a:spLocks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72D652B1-A763-E14F-95DA-3166F6D2FA07}" type="slidenum">
              <a:rPr lang="en-US" sz="1200"/>
              <a:pPr/>
              <a:t>43</a:t>
            </a:fld>
            <a:endParaRPr lang="en-US" sz="1200"/>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A89122F3-E877-9F43-8B0E-A0319B18EA04}" type="slidenum">
              <a:rPr lang="en-US" sz="1200"/>
              <a:pPr/>
              <a:t>44</a:t>
            </a:fld>
            <a:endParaRPr lang="en-US" sz="1200"/>
          </a:p>
        </p:txBody>
      </p:sp>
      <p:sp>
        <p:nvSpPr>
          <p:cNvPr id="128003" name="Rectangle 2"/>
          <p:cNvSpPr>
            <a:spLocks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E35EECC-A6F3-8F4E-8EA6-B25DEC594BBB}" type="slidenum">
              <a:rPr lang="en-US" sz="1200"/>
              <a:pPr/>
              <a:t>45</a:t>
            </a:fld>
            <a:endParaRPr lang="en-US" sz="1200"/>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38E3BA76-F6E2-BD41-9804-1E9815D81097}" type="slidenum">
              <a:rPr lang="en-US" sz="1200"/>
              <a:pPr/>
              <a:t>46</a:t>
            </a:fld>
            <a:endParaRPr lang="en-US" sz="1200"/>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03451BAB-BCAC-B04A-91CE-5B6731C89703}" type="slidenum">
              <a:rPr lang="en-US" sz="1200"/>
              <a:pPr/>
              <a:t>47</a:t>
            </a:fld>
            <a:endParaRPr lang="en-US" sz="1200"/>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BF86584-5DAA-0C4C-A287-45DD59046A82}" type="slidenum">
              <a:rPr lang="en-US" sz="1200"/>
              <a:pPr/>
              <a:t>48</a:t>
            </a:fld>
            <a:endParaRPr lang="en-US" sz="1200"/>
          </a:p>
        </p:txBody>
      </p:sp>
      <p:sp>
        <p:nvSpPr>
          <p:cNvPr id="136195" name="Rectangle 2"/>
          <p:cNvSpPr>
            <a:spLocks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84C9565E-FE81-0C46-9A58-8EC6B4BF700E}" type="slidenum">
              <a:rPr lang="en-US" sz="1200"/>
              <a:pPr/>
              <a:t>49</a:t>
            </a:fld>
            <a:endParaRPr lang="en-US" sz="1200"/>
          </a:p>
        </p:txBody>
      </p:sp>
      <p:sp>
        <p:nvSpPr>
          <p:cNvPr id="138243" name="Rectangle 2"/>
          <p:cNvSpPr>
            <a:spLocks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BD92BEF-A4A7-7F4A-BB51-E8961FB90C8D}" type="slidenum">
              <a:rPr lang="en-US" sz="1200"/>
              <a:pPr/>
              <a:t>5</a:t>
            </a:fld>
            <a:endParaRPr lang="en-US" sz="1200"/>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4AFE6962-9E62-E647-8F91-4903486033AA}" type="slidenum">
              <a:rPr lang="en-US" sz="1200"/>
              <a:pPr/>
              <a:t>50</a:t>
            </a:fld>
            <a:endParaRPr lang="en-US" sz="1200"/>
          </a:p>
        </p:txBody>
      </p:sp>
      <p:sp>
        <p:nvSpPr>
          <p:cNvPr id="140291" name="Rectangle 2"/>
          <p:cNvSpPr>
            <a:spLocks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04A8B165-1EEE-8B47-A7AF-D694CA0AE5C4}" type="slidenum">
              <a:rPr lang="en-US" sz="1200"/>
              <a:pPr/>
              <a:t>51</a:t>
            </a:fld>
            <a:endParaRPr lang="en-US" sz="1200"/>
          </a:p>
        </p:txBody>
      </p:sp>
      <p:sp>
        <p:nvSpPr>
          <p:cNvPr id="142339" name="Rectangle 2"/>
          <p:cNvSpPr>
            <a:spLocks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BE3F4EB-DEBB-004B-8C52-44CB21E68680}" type="slidenum">
              <a:rPr lang="en-US" sz="1200"/>
              <a:pPr/>
              <a:t>52</a:t>
            </a:fld>
            <a:endParaRPr lang="en-US" sz="1200"/>
          </a:p>
        </p:txBody>
      </p:sp>
      <p:sp>
        <p:nvSpPr>
          <p:cNvPr id="144387" name="Rectangle 2"/>
          <p:cNvSpPr>
            <a:spLocks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44516AE4-C24D-0A4D-A438-66CF47887539}" type="slidenum">
              <a:rPr lang="en-US" sz="1200"/>
              <a:pPr/>
              <a:t>53</a:t>
            </a:fld>
            <a:endParaRPr lang="en-US" sz="1200"/>
          </a:p>
        </p:txBody>
      </p:sp>
      <p:sp>
        <p:nvSpPr>
          <p:cNvPr id="146435" name="Rectangle 2"/>
          <p:cNvSpPr>
            <a:spLocks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229F90B0-3248-F549-9F6B-5B280F04A4A9}" type="slidenum">
              <a:rPr lang="en-US" sz="1200"/>
              <a:pPr/>
              <a:t>54</a:t>
            </a:fld>
            <a:endParaRPr lang="en-US" sz="1200"/>
          </a:p>
        </p:txBody>
      </p:sp>
      <p:sp>
        <p:nvSpPr>
          <p:cNvPr id="148483" name="Rectangle 2"/>
          <p:cNvSpPr>
            <a:spLocks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CFCD5D5-9FC6-DC44-92BA-310417AD7158}" type="slidenum">
              <a:rPr lang="en-US" sz="1200"/>
              <a:pPr/>
              <a:t>55</a:t>
            </a:fld>
            <a:endParaRPr lang="en-US" sz="1200"/>
          </a:p>
        </p:txBody>
      </p:sp>
      <p:sp>
        <p:nvSpPr>
          <p:cNvPr id="150531" name="Rectangle 2"/>
          <p:cNvSpPr>
            <a:spLocks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B4DA663-B716-C94A-B798-5F4CE721D655}" type="slidenum">
              <a:rPr lang="en-US" sz="1200"/>
              <a:pPr/>
              <a:t>56</a:t>
            </a:fld>
            <a:endParaRPr lang="en-US" sz="1200"/>
          </a:p>
        </p:txBody>
      </p:sp>
      <p:sp>
        <p:nvSpPr>
          <p:cNvPr id="152579" name="Rectangle 2"/>
          <p:cNvSpPr>
            <a:spLocks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5F01E93-7BBF-324A-8BE2-EEC8FFE058C9}" type="slidenum">
              <a:rPr lang="en-US" sz="1200"/>
              <a:pPr/>
              <a:t>57</a:t>
            </a:fld>
            <a:endParaRPr lang="en-US" sz="1200"/>
          </a:p>
        </p:txBody>
      </p:sp>
      <p:sp>
        <p:nvSpPr>
          <p:cNvPr id="154627" name="Rectangle 2"/>
          <p:cNvSpPr>
            <a:spLocks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6B1DF44D-414D-D744-80B5-C378F1F45200}" type="slidenum">
              <a:rPr lang="en-US" sz="1200"/>
              <a:pPr/>
              <a:t>58</a:t>
            </a:fld>
            <a:endParaRPr lang="en-US" sz="1200"/>
          </a:p>
        </p:txBody>
      </p:sp>
      <p:sp>
        <p:nvSpPr>
          <p:cNvPr id="156675" name="Rectangle 2"/>
          <p:cNvSpPr>
            <a:spLocks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55DBCA3-88CF-8A47-B8E9-FC44D48BF1D3}" type="slidenum">
              <a:rPr lang="en-US" sz="1200"/>
              <a:pPr/>
              <a:t>59</a:t>
            </a:fld>
            <a:endParaRPr lang="en-US" sz="1200"/>
          </a:p>
        </p:txBody>
      </p:sp>
      <p:sp>
        <p:nvSpPr>
          <p:cNvPr id="158723" name="Rectangle 2"/>
          <p:cNvSpPr>
            <a:spLocks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AA41737B-605E-2146-9170-DC9113717386}" type="slidenum">
              <a:rPr lang="en-US" sz="1200"/>
              <a:pPr/>
              <a:t>6</a:t>
            </a:fld>
            <a:endParaRPr lang="en-US" sz="1200"/>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D409573B-08BD-944A-96F3-00FA517635C6}" type="slidenum">
              <a:rPr lang="en-US" sz="1200"/>
              <a:pPr/>
              <a:t>60</a:t>
            </a:fld>
            <a:endParaRPr lang="en-US" sz="1200"/>
          </a:p>
        </p:txBody>
      </p:sp>
      <p:sp>
        <p:nvSpPr>
          <p:cNvPr id="160771" name="Rectangle 2"/>
          <p:cNvSpPr>
            <a:spLocks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3A32A8C5-9FD8-274B-A83C-914723DA3A66}" type="slidenum">
              <a:rPr lang="en-US" sz="1200"/>
              <a:pPr/>
              <a:t>61</a:t>
            </a:fld>
            <a:endParaRPr lang="en-US" sz="1200"/>
          </a:p>
        </p:txBody>
      </p:sp>
      <p:sp>
        <p:nvSpPr>
          <p:cNvPr id="162819" name="Rectangle 2"/>
          <p:cNvSpPr>
            <a:spLocks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C9A840EB-3123-CE47-AC99-029506877F87}" type="slidenum">
              <a:rPr lang="en-US" sz="1200"/>
              <a:pPr/>
              <a:t>62</a:t>
            </a:fld>
            <a:endParaRPr lang="en-US" sz="1200"/>
          </a:p>
        </p:txBody>
      </p:sp>
      <p:sp>
        <p:nvSpPr>
          <p:cNvPr id="164867" name="Rectangle 2"/>
          <p:cNvSpPr>
            <a:spLocks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64</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latin typeface="Arial" charset="0"/>
                <a:ea typeface="MS PGothic" charset="0"/>
              </a:rPr>
              <a:t>New Testament </a:t>
            </a:r>
            <a:r>
              <a:rPr lang="en-US" dirty="0" smtClean="0">
                <a:latin typeface="Arial" charset="0"/>
                <a:ea typeface="MS PGothic" charset="0"/>
              </a:rPr>
              <a:t>Backgrounds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587E65FA-3C36-CA4D-A68A-DCF8C7F95B0C}" type="slidenum">
              <a:rPr lang="en-US" sz="1200"/>
              <a:pPr/>
              <a:t>7</a:t>
            </a:fld>
            <a:endParaRPr lang="en-US" sz="1200"/>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2EA8E525-F3D4-DC48-89E7-0F9B08EFACE7}" type="slidenum">
              <a:rPr lang="en-US" sz="1200"/>
              <a:pPr/>
              <a:t>8</a:t>
            </a:fld>
            <a:endParaRPr lang="en-US" sz="1200"/>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fld id="{E97EB62C-B126-BA43-8430-22E8174F61A5}" type="slidenum">
              <a:rPr lang="en-US" sz="1200"/>
              <a:pPr/>
              <a:t>9</a:t>
            </a:fld>
            <a:endParaRPr lang="en-US" sz="1200"/>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SG">
                <a:latin typeface="Verdana" pitchFamily="34" charset="0"/>
                <a:ea typeface="+mn-ea"/>
                <a:cs typeface="+mn-cs"/>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SG">
                <a:latin typeface="Verdana" pitchFamily="34" charset="0"/>
                <a:ea typeface="+mn-ea"/>
                <a:cs typeface="+mn-cs"/>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SG">
                <a:latin typeface="Verdana" pitchFamily="34" charset="0"/>
                <a:ea typeface="+mn-ea"/>
                <a:cs typeface="+mn-cs"/>
              </a:endParaRPr>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endParaRPr lang="en-US"/>
          </a:p>
        </p:txBody>
      </p:sp>
      <p:sp>
        <p:nvSpPr>
          <p:cNvPr id="42" name="Rectangle 42"/>
          <p:cNvSpPr>
            <a:spLocks noGrp="1" noChangeArrowheads="1"/>
          </p:cNvSpPr>
          <p:nvPr>
            <p:ph type="ftr" sz="quarter" idx="11"/>
          </p:nvPr>
        </p:nvSpPr>
        <p:spPr/>
        <p:txBody>
          <a:bodyPr/>
          <a:lstStyle>
            <a:lvl1pPr>
              <a:defRPr/>
            </a:lvl1pPr>
          </a:lstStyle>
          <a:p>
            <a:endParaRPr lang="en-US"/>
          </a:p>
        </p:txBody>
      </p:sp>
      <p:sp>
        <p:nvSpPr>
          <p:cNvPr id="43" name="Rectangle 43"/>
          <p:cNvSpPr>
            <a:spLocks noGrp="1" noChangeArrowheads="1"/>
          </p:cNvSpPr>
          <p:nvPr>
            <p:ph type="sldNum" sz="quarter" idx="12"/>
          </p:nvPr>
        </p:nvSpPr>
        <p:spPr/>
        <p:txBody>
          <a:bodyPr/>
          <a:lstStyle>
            <a:lvl1pPr>
              <a:defRPr/>
            </a:lvl1pPr>
          </a:lstStyle>
          <a:p>
            <a:fld id="{11885A02-D31D-614C-879B-17436D307482}" type="slidenum">
              <a:rPr lang="en-US"/>
              <a:pPr/>
              <a:t>‹#›</a:t>
            </a:fld>
            <a:endParaRPr lang="en-US"/>
          </a:p>
        </p:txBody>
      </p:sp>
    </p:spTree>
    <p:extLst>
      <p:ext uri="{BB962C8B-B14F-4D97-AF65-F5344CB8AC3E}">
        <p14:creationId xmlns:p14="http://schemas.microsoft.com/office/powerpoint/2010/main" val="291090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0"/>
          <p:cNvSpPr>
            <a:spLocks noGrp="1" noChangeArrowheads="1"/>
          </p:cNvSpPr>
          <p:nvPr>
            <p:ph type="dt" sz="half" idx="10"/>
          </p:nvPr>
        </p:nvSpPr>
        <p:spPr>
          <a:ln/>
        </p:spPr>
        <p:txBody>
          <a:bodyPr/>
          <a:lstStyle>
            <a:lvl1pPr>
              <a:defRPr/>
            </a:lvl1pPr>
          </a:lstStyle>
          <a:p>
            <a:endParaRPr lang="en-US"/>
          </a:p>
        </p:txBody>
      </p:sp>
      <p:sp>
        <p:nvSpPr>
          <p:cNvPr id="5" name="Rectangle 41"/>
          <p:cNvSpPr>
            <a:spLocks noGrp="1" noChangeArrowheads="1"/>
          </p:cNvSpPr>
          <p:nvPr>
            <p:ph type="ftr" sz="quarter" idx="11"/>
          </p:nvPr>
        </p:nvSpPr>
        <p:spPr>
          <a:ln/>
        </p:spPr>
        <p:txBody>
          <a:bodyPr/>
          <a:lstStyle>
            <a:lvl1pPr>
              <a:defRPr/>
            </a:lvl1pPr>
          </a:lstStyle>
          <a:p>
            <a:endParaRPr lang="en-US"/>
          </a:p>
        </p:txBody>
      </p:sp>
      <p:sp>
        <p:nvSpPr>
          <p:cNvPr id="6" name="Rectangle 42"/>
          <p:cNvSpPr>
            <a:spLocks noGrp="1" noChangeArrowheads="1"/>
          </p:cNvSpPr>
          <p:nvPr>
            <p:ph type="sldNum" sz="quarter" idx="12"/>
          </p:nvPr>
        </p:nvSpPr>
        <p:spPr>
          <a:ln/>
        </p:spPr>
        <p:txBody>
          <a:bodyPr/>
          <a:lstStyle>
            <a:lvl1pPr>
              <a:defRPr/>
            </a:lvl1pPr>
          </a:lstStyle>
          <a:p>
            <a:fld id="{6C0E9BAC-A208-6042-A6FC-55CBB8245A90}" type="slidenum">
              <a:rPr lang="en-US"/>
              <a:pPr/>
              <a:t>‹#›</a:t>
            </a:fld>
            <a:endParaRPr lang="en-US"/>
          </a:p>
        </p:txBody>
      </p:sp>
    </p:spTree>
    <p:extLst>
      <p:ext uri="{BB962C8B-B14F-4D97-AF65-F5344CB8AC3E}">
        <p14:creationId xmlns:p14="http://schemas.microsoft.com/office/powerpoint/2010/main" val="283308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0"/>
          <p:cNvSpPr>
            <a:spLocks noGrp="1" noChangeArrowheads="1"/>
          </p:cNvSpPr>
          <p:nvPr>
            <p:ph type="dt" sz="half" idx="10"/>
          </p:nvPr>
        </p:nvSpPr>
        <p:spPr>
          <a:ln/>
        </p:spPr>
        <p:txBody>
          <a:bodyPr/>
          <a:lstStyle>
            <a:lvl1pPr>
              <a:defRPr/>
            </a:lvl1pPr>
          </a:lstStyle>
          <a:p>
            <a:endParaRPr lang="en-US"/>
          </a:p>
        </p:txBody>
      </p:sp>
      <p:sp>
        <p:nvSpPr>
          <p:cNvPr id="5" name="Rectangle 41"/>
          <p:cNvSpPr>
            <a:spLocks noGrp="1" noChangeArrowheads="1"/>
          </p:cNvSpPr>
          <p:nvPr>
            <p:ph type="ftr" sz="quarter" idx="11"/>
          </p:nvPr>
        </p:nvSpPr>
        <p:spPr>
          <a:ln/>
        </p:spPr>
        <p:txBody>
          <a:bodyPr/>
          <a:lstStyle>
            <a:lvl1pPr>
              <a:defRPr/>
            </a:lvl1pPr>
          </a:lstStyle>
          <a:p>
            <a:endParaRPr lang="en-US"/>
          </a:p>
        </p:txBody>
      </p:sp>
      <p:sp>
        <p:nvSpPr>
          <p:cNvPr id="6" name="Rectangle 42"/>
          <p:cNvSpPr>
            <a:spLocks noGrp="1" noChangeArrowheads="1"/>
          </p:cNvSpPr>
          <p:nvPr>
            <p:ph type="sldNum" sz="quarter" idx="12"/>
          </p:nvPr>
        </p:nvSpPr>
        <p:spPr>
          <a:ln/>
        </p:spPr>
        <p:txBody>
          <a:bodyPr/>
          <a:lstStyle>
            <a:lvl1pPr>
              <a:defRPr/>
            </a:lvl1pPr>
          </a:lstStyle>
          <a:p>
            <a:fld id="{17C4D7D5-BF5F-4F4E-91BE-A39E3A8BCD49}" type="slidenum">
              <a:rPr lang="en-US"/>
              <a:pPr/>
              <a:t>‹#›</a:t>
            </a:fld>
            <a:endParaRPr lang="en-US"/>
          </a:p>
        </p:txBody>
      </p:sp>
    </p:spTree>
    <p:extLst>
      <p:ext uri="{BB962C8B-B14F-4D97-AF65-F5344CB8AC3E}">
        <p14:creationId xmlns:p14="http://schemas.microsoft.com/office/powerpoint/2010/main" val="312055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eaLnBrk="1" hangingPunct="1"/>
              <a:endParaRPr kumimoji="1" lang="en-US" sz="2400">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eaLnBrk="1" hangingPunct="1"/>
              <a:endParaRPr kumimoji="1" lang="en-US" sz="2400">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endParaRPr lang="en-US"/>
            </a:p>
          </p:txBody>
        </p:sp>
      </p:grpSp>
      <p:sp>
        <p:nvSpPr>
          <p:cNvPr id="3892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3892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p>
        </p:txBody>
      </p:sp>
      <p:sp>
        <p:nvSpPr>
          <p:cNvPr id="11" name="Rectangle 10"/>
          <p:cNvSpPr>
            <a:spLocks noGrp="1" noChangeArrowheads="1"/>
          </p:cNvSpPr>
          <p:nvPr>
            <p:ph type="ftr" sz="quarter" idx="11"/>
          </p:nvPr>
        </p:nvSpPr>
        <p:spPr/>
        <p:txBody>
          <a:bodyPr/>
          <a:lstStyle>
            <a:lvl1pPr algn="r">
              <a:defRPr/>
            </a:lvl1pPr>
          </a:lstStyle>
          <a:p>
            <a:endParaRPr lang="en-US"/>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B8E6E7B1-FB30-7149-8B62-A1A99DE6A21F}" type="slidenum">
              <a:rPr lang="en-US"/>
              <a:pPr/>
              <a:t>‹#›</a:t>
            </a:fld>
            <a:endParaRPr lang="en-US"/>
          </a:p>
        </p:txBody>
      </p:sp>
    </p:spTree>
    <p:extLst>
      <p:ext uri="{BB962C8B-B14F-4D97-AF65-F5344CB8AC3E}">
        <p14:creationId xmlns:p14="http://schemas.microsoft.com/office/powerpoint/2010/main" val="4186260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1"/>
          <p:cNvSpPr>
            <a:spLocks noGrp="1" noChangeArrowheads="1"/>
          </p:cNvSpPr>
          <p:nvPr>
            <p:ph type="dt" sz="half" idx="10"/>
          </p:nvPr>
        </p:nvSpPr>
        <p:spPr>
          <a:ln/>
        </p:spPr>
        <p:txBody>
          <a:bodyPr/>
          <a:lstStyle>
            <a:lvl1pPr>
              <a:defRPr/>
            </a:lvl1pPr>
          </a:lstStyle>
          <a:p>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2D14BFD0-7883-3043-A029-15383510BB14}" type="slidenum">
              <a:rPr lang="en-US"/>
              <a:pPr/>
              <a:t>‹#›</a:t>
            </a:fld>
            <a:endParaRPr lang="en-US"/>
          </a:p>
        </p:txBody>
      </p:sp>
    </p:spTree>
    <p:extLst>
      <p:ext uri="{BB962C8B-B14F-4D97-AF65-F5344CB8AC3E}">
        <p14:creationId xmlns:p14="http://schemas.microsoft.com/office/powerpoint/2010/main" val="1073480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4D1267A0-C425-D74A-9B43-D78F2E25C618}" type="slidenum">
              <a:rPr lang="en-US"/>
              <a:pPr/>
              <a:t>‹#›</a:t>
            </a:fld>
            <a:endParaRPr lang="en-US"/>
          </a:p>
        </p:txBody>
      </p:sp>
    </p:spTree>
    <p:extLst>
      <p:ext uri="{BB962C8B-B14F-4D97-AF65-F5344CB8AC3E}">
        <p14:creationId xmlns:p14="http://schemas.microsoft.com/office/powerpoint/2010/main" val="1650170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11"/>
          <p:cNvSpPr>
            <a:spLocks noGrp="1" noChangeArrowheads="1"/>
          </p:cNvSpPr>
          <p:nvPr>
            <p:ph type="dt" sz="half" idx="10"/>
          </p:nvPr>
        </p:nvSpPr>
        <p:spPr>
          <a:ln/>
        </p:spPr>
        <p:txBody>
          <a:bodyPr/>
          <a:lstStyle>
            <a:lvl1pPr>
              <a:defRPr/>
            </a:lvl1pPr>
          </a:lstStyle>
          <a:p>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FA9B5E5F-1BE1-FF40-ABFE-12C23B30467C}" type="slidenum">
              <a:rPr lang="en-US"/>
              <a:pPr/>
              <a:t>‹#›</a:t>
            </a:fld>
            <a:endParaRPr lang="en-US"/>
          </a:p>
        </p:txBody>
      </p:sp>
    </p:spTree>
    <p:extLst>
      <p:ext uri="{BB962C8B-B14F-4D97-AF65-F5344CB8AC3E}">
        <p14:creationId xmlns:p14="http://schemas.microsoft.com/office/powerpoint/2010/main" val="3210779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11"/>
          <p:cNvSpPr>
            <a:spLocks noGrp="1" noChangeArrowheads="1"/>
          </p:cNvSpPr>
          <p:nvPr>
            <p:ph type="dt" sz="half" idx="10"/>
          </p:nvPr>
        </p:nvSpPr>
        <p:spPr>
          <a:ln/>
        </p:spPr>
        <p:txBody>
          <a:bodyPr/>
          <a:lstStyle>
            <a:lvl1pPr>
              <a:defRPr/>
            </a:lvl1pPr>
          </a:lstStyle>
          <a:p>
            <a:endParaRPr lang="en-US"/>
          </a:p>
        </p:txBody>
      </p:sp>
      <p:sp>
        <p:nvSpPr>
          <p:cNvPr id="8" name="Rectangle 12"/>
          <p:cNvSpPr>
            <a:spLocks noGrp="1" noChangeArrowheads="1"/>
          </p:cNvSpPr>
          <p:nvPr>
            <p:ph type="ftr" sz="quarter" idx="11"/>
          </p:nvPr>
        </p:nvSpPr>
        <p:spPr>
          <a:ln/>
        </p:spPr>
        <p:txBody>
          <a:bodyPr/>
          <a:lstStyle>
            <a:lvl1pPr>
              <a:defRPr/>
            </a:lvl1pPr>
          </a:lstStyle>
          <a:p>
            <a:endParaRPr lang="en-US"/>
          </a:p>
        </p:txBody>
      </p:sp>
      <p:sp>
        <p:nvSpPr>
          <p:cNvPr id="9" name="Rectangle 13"/>
          <p:cNvSpPr>
            <a:spLocks noGrp="1" noChangeArrowheads="1"/>
          </p:cNvSpPr>
          <p:nvPr>
            <p:ph type="sldNum" sz="quarter" idx="12"/>
          </p:nvPr>
        </p:nvSpPr>
        <p:spPr>
          <a:ln/>
        </p:spPr>
        <p:txBody>
          <a:bodyPr/>
          <a:lstStyle>
            <a:lvl1pPr>
              <a:defRPr/>
            </a:lvl1pPr>
          </a:lstStyle>
          <a:p>
            <a:fld id="{5B5E136C-857B-2647-93A3-9457FE0D1A2D}" type="slidenum">
              <a:rPr lang="en-US"/>
              <a:pPr/>
              <a:t>‹#›</a:t>
            </a:fld>
            <a:endParaRPr lang="en-US"/>
          </a:p>
        </p:txBody>
      </p:sp>
    </p:spTree>
    <p:extLst>
      <p:ext uri="{BB962C8B-B14F-4D97-AF65-F5344CB8AC3E}">
        <p14:creationId xmlns:p14="http://schemas.microsoft.com/office/powerpoint/2010/main" val="3548547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11"/>
          <p:cNvSpPr>
            <a:spLocks noGrp="1" noChangeArrowheads="1"/>
          </p:cNvSpPr>
          <p:nvPr>
            <p:ph type="dt" sz="half" idx="10"/>
          </p:nvPr>
        </p:nvSpPr>
        <p:spPr>
          <a:ln/>
        </p:spPr>
        <p:txBody>
          <a:bodyPr/>
          <a:lstStyle>
            <a:lvl1pPr>
              <a:defRPr/>
            </a:lvl1pPr>
          </a:lstStyle>
          <a:p>
            <a:endParaRPr lang="en-US"/>
          </a:p>
        </p:txBody>
      </p:sp>
      <p:sp>
        <p:nvSpPr>
          <p:cNvPr id="4" name="Rectangle 12"/>
          <p:cNvSpPr>
            <a:spLocks noGrp="1" noChangeArrowheads="1"/>
          </p:cNvSpPr>
          <p:nvPr>
            <p:ph type="ftr" sz="quarter" idx="11"/>
          </p:nvPr>
        </p:nvSpPr>
        <p:spPr>
          <a:ln/>
        </p:spPr>
        <p:txBody>
          <a:bodyPr/>
          <a:lstStyle>
            <a:lvl1pPr>
              <a:defRPr/>
            </a:lvl1pPr>
          </a:lstStyle>
          <a:p>
            <a:endParaRPr lang="en-US"/>
          </a:p>
        </p:txBody>
      </p:sp>
      <p:sp>
        <p:nvSpPr>
          <p:cNvPr id="5" name="Rectangle 13"/>
          <p:cNvSpPr>
            <a:spLocks noGrp="1" noChangeArrowheads="1"/>
          </p:cNvSpPr>
          <p:nvPr>
            <p:ph type="sldNum" sz="quarter" idx="12"/>
          </p:nvPr>
        </p:nvSpPr>
        <p:spPr>
          <a:ln/>
        </p:spPr>
        <p:txBody>
          <a:bodyPr/>
          <a:lstStyle>
            <a:lvl1pPr>
              <a:defRPr/>
            </a:lvl1pPr>
          </a:lstStyle>
          <a:p>
            <a:fld id="{91715AA2-D972-E64C-98BE-C0EBCBD7D5E1}" type="slidenum">
              <a:rPr lang="en-US"/>
              <a:pPr/>
              <a:t>‹#›</a:t>
            </a:fld>
            <a:endParaRPr lang="en-US"/>
          </a:p>
        </p:txBody>
      </p:sp>
    </p:spTree>
    <p:extLst>
      <p:ext uri="{BB962C8B-B14F-4D97-AF65-F5344CB8AC3E}">
        <p14:creationId xmlns:p14="http://schemas.microsoft.com/office/powerpoint/2010/main" val="573499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p>
        </p:txBody>
      </p:sp>
      <p:sp>
        <p:nvSpPr>
          <p:cNvPr id="3" name="Rectangle 12"/>
          <p:cNvSpPr>
            <a:spLocks noGrp="1" noChangeArrowheads="1"/>
          </p:cNvSpPr>
          <p:nvPr>
            <p:ph type="ftr" sz="quarter" idx="11"/>
          </p:nvPr>
        </p:nvSpPr>
        <p:spPr>
          <a:ln/>
        </p:spPr>
        <p:txBody>
          <a:bodyPr/>
          <a:lstStyle>
            <a:lvl1pPr>
              <a:defRPr/>
            </a:lvl1pPr>
          </a:lstStyle>
          <a:p>
            <a:endParaRPr lang="en-US"/>
          </a:p>
        </p:txBody>
      </p:sp>
      <p:sp>
        <p:nvSpPr>
          <p:cNvPr id="4" name="Rectangle 13"/>
          <p:cNvSpPr>
            <a:spLocks noGrp="1" noChangeArrowheads="1"/>
          </p:cNvSpPr>
          <p:nvPr>
            <p:ph type="sldNum" sz="quarter" idx="12"/>
          </p:nvPr>
        </p:nvSpPr>
        <p:spPr>
          <a:ln/>
        </p:spPr>
        <p:txBody>
          <a:bodyPr/>
          <a:lstStyle>
            <a:lvl1pPr>
              <a:defRPr/>
            </a:lvl1pPr>
          </a:lstStyle>
          <a:p>
            <a:fld id="{09AE6C4D-3959-9945-872A-16403888F87E}" type="slidenum">
              <a:rPr lang="en-US"/>
              <a:pPr/>
              <a:t>‹#›</a:t>
            </a:fld>
            <a:endParaRPr lang="en-US"/>
          </a:p>
        </p:txBody>
      </p:sp>
    </p:spTree>
    <p:extLst>
      <p:ext uri="{BB962C8B-B14F-4D97-AF65-F5344CB8AC3E}">
        <p14:creationId xmlns:p14="http://schemas.microsoft.com/office/powerpoint/2010/main" val="548250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8FFA0E94-1E43-6140-802A-B2A248C25BD5}" type="slidenum">
              <a:rPr lang="en-US"/>
              <a:pPr/>
              <a:t>‹#›</a:t>
            </a:fld>
            <a:endParaRPr lang="en-US"/>
          </a:p>
        </p:txBody>
      </p:sp>
    </p:spTree>
    <p:extLst>
      <p:ext uri="{BB962C8B-B14F-4D97-AF65-F5344CB8AC3E}">
        <p14:creationId xmlns:p14="http://schemas.microsoft.com/office/powerpoint/2010/main" val="19909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0"/>
          <p:cNvSpPr>
            <a:spLocks noGrp="1" noChangeArrowheads="1"/>
          </p:cNvSpPr>
          <p:nvPr>
            <p:ph type="dt" sz="half" idx="10"/>
          </p:nvPr>
        </p:nvSpPr>
        <p:spPr>
          <a:ln/>
        </p:spPr>
        <p:txBody>
          <a:bodyPr/>
          <a:lstStyle>
            <a:lvl1pPr>
              <a:defRPr/>
            </a:lvl1pPr>
          </a:lstStyle>
          <a:p>
            <a:endParaRPr lang="en-US"/>
          </a:p>
        </p:txBody>
      </p:sp>
      <p:sp>
        <p:nvSpPr>
          <p:cNvPr id="5" name="Rectangle 41"/>
          <p:cNvSpPr>
            <a:spLocks noGrp="1" noChangeArrowheads="1"/>
          </p:cNvSpPr>
          <p:nvPr>
            <p:ph type="ftr" sz="quarter" idx="11"/>
          </p:nvPr>
        </p:nvSpPr>
        <p:spPr>
          <a:ln/>
        </p:spPr>
        <p:txBody>
          <a:bodyPr/>
          <a:lstStyle>
            <a:lvl1pPr>
              <a:defRPr/>
            </a:lvl1pPr>
          </a:lstStyle>
          <a:p>
            <a:endParaRPr lang="en-US"/>
          </a:p>
        </p:txBody>
      </p:sp>
      <p:sp>
        <p:nvSpPr>
          <p:cNvPr id="6" name="Rectangle 42"/>
          <p:cNvSpPr>
            <a:spLocks noGrp="1" noChangeArrowheads="1"/>
          </p:cNvSpPr>
          <p:nvPr>
            <p:ph type="sldNum" sz="quarter" idx="12"/>
          </p:nvPr>
        </p:nvSpPr>
        <p:spPr>
          <a:ln/>
        </p:spPr>
        <p:txBody>
          <a:bodyPr/>
          <a:lstStyle>
            <a:lvl1pPr>
              <a:defRPr/>
            </a:lvl1pPr>
          </a:lstStyle>
          <a:p>
            <a:fld id="{594BA96D-3546-0C4B-8BB1-5F627CDDABEA}" type="slidenum">
              <a:rPr lang="en-US"/>
              <a:pPr/>
              <a:t>‹#›</a:t>
            </a:fld>
            <a:endParaRPr lang="en-US"/>
          </a:p>
        </p:txBody>
      </p:sp>
    </p:spTree>
    <p:extLst>
      <p:ext uri="{BB962C8B-B14F-4D97-AF65-F5344CB8AC3E}">
        <p14:creationId xmlns:p14="http://schemas.microsoft.com/office/powerpoint/2010/main" val="186225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p>
        </p:txBody>
      </p:sp>
      <p:sp>
        <p:nvSpPr>
          <p:cNvPr id="6" name="Rectangle 12"/>
          <p:cNvSpPr>
            <a:spLocks noGrp="1" noChangeArrowheads="1"/>
          </p:cNvSpPr>
          <p:nvPr>
            <p:ph type="ftr" sz="quarter" idx="11"/>
          </p:nvPr>
        </p:nvSpPr>
        <p:spPr>
          <a:ln/>
        </p:spPr>
        <p:txBody>
          <a:bodyPr/>
          <a:lstStyle>
            <a:lvl1pPr>
              <a:defRPr/>
            </a:lvl1pPr>
          </a:lstStyle>
          <a:p>
            <a:endParaRPr lang="en-US"/>
          </a:p>
        </p:txBody>
      </p:sp>
      <p:sp>
        <p:nvSpPr>
          <p:cNvPr id="7" name="Rectangle 13"/>
          <p:cNvSpPr>
            <a:spLocks noGrp="1" noChangeArrowheads="1"/>
          </p:cNvSpPr>
          <p:nvPr>
            <p:ph type="sldNum" sz="quarter" idx="12"/>
          </p:nvPr>
        </p:nvSpPr>
        <p:spPr>
          <a:ln/>
        </p:spPr>
        <p:txBody>
          <a:bodyPr/>
          <a:lstStyle>
            <a:lvl1pPr>
              <a:defRPr/>
            </a:lvl1pPr>
          </a:lstStyle>
          <a:p>
            <a:fld id="{A8A1BF87-610C-2544-A14D-58033307632C}" type="slidenum">
              <a:rPr lang="en-US"/>
              <a:pPr/>
              <a:t>‹#›</a:t>
            </a:fld>
            <a:endParaRPr lang="en-US"/>
          </a:p>
        </p:txBody>
      </p:sp>
    </p:spTree>
    <p:extLst>
      <p:ext uri="{BB962C8B-B14F-4D97-AF65-F5344CB8AC3E}">
        <p14:creationId xmlns:p14="http://schemas.microsoft.com/office/powerpoint/2010/main" val="2202618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1"/>
          <p:cNvSpPr>
            <a:spLocks noGrp="1" noChangeArrowheads="1"/>
          </p:cNvSpPr>
          <p:nvPr>
            <p:ph type="dt" sz="half" idx="10"/>
          </p:nvPr>
        </p:nvSpPr>
        <p:spPr>
          <a:ln/>
        </p:spPr>
        <p:txBody>
          <a:bodyPr/>
          <a:lstStyle>
            <a:lvl1pPr>
              <a:defRPr/>
            </a:lvl1pPr>
          </a:lstStyle>
          <a:p>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9ED42FF4-95D3-164E-941C-CEB462968ABC}" type="slidenum">
              <a:rPr lang="en-US"/>
              <a:pPr/>
              <a:t>‹#›</a:t>
            </a:fld>
            <a:endParaRPr lang="en-US"/>
          </a:p>
        </p:txBody>
      </p:sp>
    </p:spTree>
    <p:extLst>
      <p:ext uri="{BB962C8B-B14F-4D97-AF65-F5344CB8AC3E}">
        <p14:creationId xmlns:p14="http://schemas.microsoft.com/office/powerpoint/2010/main" val="2972148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1"/>
          <p:cNvSpPr>
            <a:spLocks noGrp="1" noChangeArrowheads="1"/>
          </p:cNvSpPr>
          <p:nvPr>
            <p:ph type="dt" sz="half" idx="10"/>
          </p:nvPr>
        </p:nvSpPr>
        <p:spPr>
          <a:ln/>
        </p:spPr>
        <p:txBody>
          <a:bodyPr/>
          <a:lstStyle>
            <a:lvl1pPr>
              <a:defRPr/>
            </a:lvl1pPr>
          </a:lstStyle>
          <a:p>
            <a:endParaRPr lang="en-US"/>
          </a:p>
        </p:txBody>
      </p:sp>
      <p:sp>
        <p:nvSpPr>
          <p:cNvPr id="5" name="Rectangle 12"/>
          <p:cNvSpPr>
            <a:spLocks noGrp="1" noChangeArrowheads="1"/>
          </p:cNvSpPr>
          <p:nvPr>
            <p:ph type="ftr" sz="quarter" idx="11"/>
          </p:nvPr>
        </p:nvSpPr>
        <p:spPr>
          <a:ln/>
        </p:spPr>
        <p:txBody>
          <a:bodyPr/>
          <a:lstStyle>
            <a:lvl1pPr>
              <a:defRPr/>
            </a:lvl1pPr>
          </a:lstStyle>
          <a:p>
            <a:endParaRPr lang="en-US"/>
          </a:p>
        </p:txBody>
      </p:sp>
      <p:sp>
        <p:nvSpPr>
          <p:cNvPr id="6" name="Rectangle 13"/>
          <p:cNvSpPr>
            <a:spLocks noGrp="1" noChangeArrowheads="1"/>
          </p:cNvSpPr>
          <p:nvPr>
            <p:ph type="sldNum" sz="quarter" idx="12"/>
          </p:nvPr>
        </p:nvSpPr>
        <p:spPr>
          <a:ln/>
        </p:spPr>
        <p:txBody>
          <a:bodyPr/>
          <a:lstStyle>
            <a:lvl1pPr>
              <a:defRPr/>
            </a:lvl1pPr>
          </a:lstStyle>
          <a:p>
            <a:fld id="{E1D7A13C-16E8-7349-A8BD-DEF3729EC669}" type="slidenum">
              <a:rPr lang="en-US"/>
              <a:pPr/>
              <a:t>‹#›</a:t>
            </a:fld>
            <a:endParaRPr lang="en-US"/>
          </a:p>
        </p:txBody>
      </p:sp>
    </p:spTree>
    <p:extLst>
      <p:ext uri="{BB962C8B-B14F-4D97-AF65-F5344CB8AC3E}">
        <p14:creationId xmlns:p14="http://schemas.microsoft.com/office/powerpoint/2010/main" val="259596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665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65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7F8794A-116B-A544-BB0D-BC3BB03CD298}" type="slidenum">
              <a:rPr lang="en-US"/>
              <a:pPr/>
              <a:t>‹#›</a:t>
            </a:fld>
            <a:endParaRPr lang="en-US"/>
          </a:p>
        </p:txBody>
      </p:sp>
    </p:spTree>
    <p:extLst>
      <p:ext uri="{BB962C8B-B14F-4D97-AF65-F5344CB8AC3E}">
        <p14:creationId xmlns:p14="http://schemas.microsoft.com/office/powerpoint/2010/main" val="4059515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3A9FC401-4670-0A4D-A788-843AE2D269E9}"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040943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B2C924C8-D67C-5B4E-83FF-01B28B7888D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4071522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B0DFEFE7-4484-264D-8EC2-662C0368353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54053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9583B240-A6C0-1D4A-B28E-1007B590554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638841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sldNum" sz="quarter" idx="11"/>
          </p:nvPr>
        </p:nvSpPr>
        <p:spPr>
          <a:ln/>
        </p:spPr>
        <p:txBody>
          <a:bodyPr/>
          <a:lstStyle>
            <a:lvl1pPr>
              <a:defRPr/>
            </a:lvl1pPr>
          </a:lstStyle>
          <a:p>
            <a:fld id="{FC5FB7C3-AD5D-D64F-B83A-DF47E470DB63}"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017909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fld id="{C8AA9285-AF9A-2147-9DFF-F997E0AA1A81}"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55504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endParaRPr lang="en-US"/>
          </a:p>
        </p:txBody>
      </p:sp>
      <p:sp>
        <p:nvSpPr>
          <p:cNvPr id="5" name="Rectangle 41"/>
          <p:cNvSpPr>
            <a:spLocks noGrp="1" noChangeArrowheads="1"/>
          </p:cNvSpPr>
          <p:nvPr>
            <p:ph type="ftr" sz="quarter" idx="11"/>
          </p:nvPr>
        </p:nvSpPr>
        <p:spPr>
          <a:ln/>
        </p:spPr>
        <p:txBody>
          <a:bodyPr/>
          <a:lstStyle>
            <a:lvl1pPr>
              <a:defRPr/>
            </a:lvl1pPr>
          </a:lstStyle>
          <a:p>
            <a:endParaRPr lang="en-US"/>
          </a:p>
        </p:txBody>
      </p:sp>
      <p:sp>
        <p:nvSpPr>
          <p:cNvPr id="6" name="Rectangle 42"/>
          <p:cNvSpPr>
            <a:spLocks noGrp="1" noChangeArrowheads="1"/>
          </p:cNvSpPr>
          <p:nvPr>
            <p:ph type="sldNum" sz="quarter" idx="12"/>
          </p:nvPr>
        </p:nvSpPr>
        <p:spPr>
          <a:ln/>
        </p:spPr>
        <p:txBody>
          <a:bodyPr/>
          <a:lstStyle>
            <a:lvl1pPr>
              <a:defRPr/>
            </a:lvl1pPr>
          </a:lstStyle>
          <a:p>
            <a:fld id="{4F5B3CB7-DF8E-554F-81D8-348967333599}" type="slidenum">
              <a:rPr lang="en-US"/>
              <a:pPr/>
              <a:t>‹#›</a:t>
            </a:fld>
            <a:endParaRPr lang="en-US"/>
          </a:p>
        </p:txBody>
      </p:sp>
    </p:spTree>
    <p:extLst>
      <p:ext uri="{BB962C8B-B14F-4D97-AF65-F5344CB8AC3E}">
        <p14:creationId xmlns:p14="http://schemas.microsoft.com/office/powerpoint/2010/main" val="2506064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4221D270-F95B-704E-9A30-BBF1963BE5AE}"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4253114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65F7A11B-0570-F943-B9E7-7C8ED15BB8C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381371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093DEEE6-4955-4A44-A30B-C4F530F3DF9E}"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859178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B85156DF-A62F-1242-81FC-648BFE5FD0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652787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7175878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0145410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2292207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6006306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1047680"/>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6591070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0"/>
          <p:cNvSpPr>
            <a:spLocks noGrp="1" noChangeArrowheads="1"/>
          </p:cNvSpPr>
          <p:nvPr>
            <p:ph type="dt" sz="half" idx="10"/>
          </p:nvPr>
        </p:nvSpPr>
        <p:spPr>
          <a:ln/>
        </p:spPr>
        <p:txBody>
          <a:bodyPr/>
          <a:lstStyle>
            <a:lvl1pPr>
              <a:defRPr/>
            </a:lvl1pPr>
          </a:lstStyle>
          <a:p>
            <a:endParaRPr lang="en-US"/>
          </a:p>
        </p:txBody>
      </p:sp>
      <p:sp>
        <p:nvSpPr>
          <p:cNvPr id="6" name="Rectangle 41"/>
          <p:cNvSpPr>
            <a:spLocks noGrp="1" noChangeArrowheads="1"/>
          </p:cNvSpPr>
          <p:nvPr>
            <p:ph type="ftr" sz="quarter" idx="11"/>
          </p:nvPr>
        </p:nvSpPr>
        <p:spPr>
          <a:ln/>
        </p:spPr>
        <p:txBody>
          <a:bodyPr/>
          <a:lstStyle>
            <a:lvl1pPr>
              <a:defRPr/>
            </a:lvl1pPr>
          </a:lstStyle>
          <a:p>
            <a:endParaRPr lang="en-US"/>
          </a:p>
        </p:txBody>
      </p:sp>
      <p:sp>
        <p:nvSpPr>
          <p:cNvPr id="7" name="Rectangle 42"/>
          <p:cNvSpPr>
            <a:spLocks noGrp="1" noChangeArrowheads="1"/>
          </p:cNvSpPr>
          <p:nvPr>
            <p:ph type="sldNum" sz="quarter" idx="12"/>
          </p:nvPr>
        </p:nvSpPr>
        <p:spPr>
          <a:ln/>
        </p:spPr>
        <p:txBody>
          <a:bodyPr/>
          <a:lstStyle>
            <a:lvl1pPr>
              <a:defRPr/>
            </a:lvl1pPr>
          </a:lstStyle>
          <a:p>
            <a:fld id="{EA3F3CE0-0A48-1A4C-9876-49547E58E967}" type="slidenum">
              <a:rPr lang="en-US"/>
              <a:pPr/>
              <a:t>‹#›</a:t>
            </a:fld>
            <a:endParaRPr lang="en-US"/>
          </a:p>
        </p:txBody>
      </p:sp>
    </p:spTree>
    <p:extLst>
      <p:ext uri="{BB962C8B-B14F-4D97-AF65-F5344CB8AC3E}">
        <p14:creationId xmlns:p14="http://schemas.microsoft.com/office/powerpoint/2010/main" val="1152871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5996660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66032191"/>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9529458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7478726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43129380"/>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4091144154"/>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170711598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10078561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94511314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42797493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0"/>
          <p:cNvSpPr>
            <a:spLocks noGrp="1" noChangeArrowheads="1"/>
          </p:cNvSpPr>
          <p:nvPr>
            <p:ph type="dt" sz="half" idx="10"/>
          </p:nvPr>
        </p:nvSpPr>
        <p:spPr>
          <a:ln/>
        </p:spPr>
        <p:txBody>
          <a:bodyPr/>
          <a:lstStyle>
            <a:lvl1pPr>
              <a:defRPr/>
            </a:lvl1pPr>
          </a:lstStyle>
          <a:p>
            <a:endParaRPr lang="en-US"/>
          </a:p>
        </p:txBody>
      </p:sp>
      <p:sp>
        <p:nvSpPr>
          <p:cNvPr id="8" name="Rectangle 41"/>
          <p:cNvSpPr>
            <a:spLocks noGrp="1" noChangeArrowheads="1"/>
          </p:cNvSpPr>
          <p:nvPr>
            <p:ph type="ftr" sz="quarter" idx="11"/>
          </p:nvPr>
        </p:nvSpPr>
        <p:spPr>
          <a:ln/>
        </p:spPr>
        <p:txBody>
          <a:bodyPr/>
          <a:lstStyle>
            <a:lvl1pPr>
              <a:defRPr/>
            </a:lvl1pPr>
          </a:lstStyle>
          <a:p>
            <a:endParaRPr lang="en-US"/>
          </a:p>
        </p:txBody>
      </p:sp>
      <p:sp>
        <p:nvSpPr>
          <p:cNvPr id="9" name="Rectangle 42"/>
          <p:cNvSpPr>
            <a:spLocks noGrp="1" noChangeArrowheads="1"/>
          </p:cNvSpPr>
          <p:nvPr>
            <p:ph type="sldNum" sz="quarter" idx="12"/>
          </p:nvPr>
        </p:nvSpPr>
        <p:spPr>
          <a:ln/>
        </p:spPr>
        <p:txBody>
          <a:bodyPr/>
          <a:lstStyle>
            <a:lvl1pPr>
              <a:defRPr/>
            </a:lvl1pPr>
          </a:lstStyle>
          <a:p>
            <a:fld id="{BB1438F3-F4AF-3B42-82AF-8E145EA6A58A}" type="slidenum">
              <a:rPr lang="en-US"/>
              <a:pPr/>
              <a:t>‹#›</a:t>
            </a:fld>
            <a:endParaRPr lang="en-US"/>
          </a:p>
        </p:txBody>
      </p:sp>
    </p:spTree>
    <p:extLst>
      <p:ext uri="{BB962C8B-B14F-4D97-AF65-F5344CB8AC3E}">
        <p14:creationId xmlns:p14="http://schemas.microsoft.com/office/powerpoint/2010/main" val="3148127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412370693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2814406284"/>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264668632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327156692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8890280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53513651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0"/>
          <p:cNvSpPr>
            <a:spLocks noGrp="1" noChangeArrowheads="1"/>
          </p:cNvSpPr>
          <p:nvPr>
            <p:ph type="dt" sz="half" idx="10"/>
          </p:nvPr>
        </p:nvSpPr>
        <p:spPr>
          <a:ln/>
        </p:spPr>
        <p:txBody>
          <a:bodyPr/>
          <a:lstStyle>
            <a:lvl1pPr>
              <a:defRPr/>
            </a:lvl1pPr>
          </a:lstStyle>
          <a:p>
            <a:endParaRPr lang="en-US"/>
          </a:p>
        </p:txBody>
      </p:sp>
      <p:sp>
        <p:nvSpPr>
          <p:cNvPr id="4" name="Rectangle 41"/>
          <p:cNvSpPr>
            <a:spLocks noGrp="1" noChangeArrowheads="1"/>
          </p:cNvSpPr>
          <p:nvPr>
            <p:ph type="ftr" sz="quarter" idx="11"/>
          </p:nvPr>
        </p:nvSpPr>
        <p:spPr>
          <a:ln/>
        </p:spPr>
        <p:txBody>
          <a:bodyPr/>
          <a:lstStyle>
            <a:lvl1pPr>
              <a:defRPr/>
            </a:lvl1pPr>
          </a:lstStyle>
          <a:p>
            <a:endParaRPr lang="en-US"/>
          </a:p>
        </p:txBody>
      </p:sp>
      <p:sp>
        <p:nvSpPr>
          <p:cNvPr id="5" name="Rectangle 42"/>
          <p:cNvSpPr>
            <a:spLocks noGrp="1" noChangeArrowheads="1"/>
          </p:cNvSpPr>
          <p:nvPr>
            <p:ph type="sldNum" sz="quarter" idx="12"/>
          </p:nvPr>
        </p:nvSpPr>
        <p:spPr>
          <a:ln/>
        </p:spPr>
        <p:txBody>
          <a:bodyPr/>
          <a:lstStyle>
            <a:lvl1pPr>
              <a:defRPr/>
            </a:lvl1pPr>
          </a:lstStyle>
          <a:p>
            <a:fld id="{7A31BDEC-71CD-744A-849B-688590E1A031}" type="slidenum">
              <a:rPr lang="en-US"/>
              <a:pPr/>
              <a:t>‹#›</a:t>
            </a:fld>
            <a:endParaRPr lang="en-US"/>
          </a:p>
        </p:txBody>
      </p:sp>
    </p:spTree>
    <p:extLst>
      <p:ext uri="{BB962C8B-B14F-4D97-AF65-F5344CB8AC3E}">
        <p14:creationId xmlns:p14="http://schemas.microsoft.com/office/powerpoint/2010/main" val="187228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endParaRPr lang="en-US"/>
          </a:p>
        </p:txBody>
      </p:sp>
      <p:sp>
        <p:nvSpPr>
          <p:cNvPr id="3" name="Rectangle 41"/>
          <p:cNvSpPr>
            <a:spLocks noGrp="1" noChangeArrowheads="1"/>
          </p:cNvSpPr>
          <p:nvPr>
            <p:ph type="ftr" sz="quarter" idx="11"/>
          </p:nvPr>
        </p:nvSpPr>
        <p:spPr>
          <a:ln/>
        </p:spPr>
        <p:txBody>
          <a:bodyPr/>
          <a:lstStyle>
            <a:lvl1pPr>
              <a:defRPr/>
            </a:lvl1pPr>
          </a:lstStyle>
          <a:p>
            <a:endParaRPr lang="en-US"/>
          </a:p>
        </p:txBody>
      </p:sp>
      <p:sp>
        <p:nvSpPr>
          <p:cNvPr id="4" name="Rectangle 42"/>
          <p:cNvSpPr>
            <a:spLocks noGrp="1" noChangeArrowheads="1"/>
          </p:cNvSpPr>
          <p:nvPr>
            <p:ph type="sldNum" sz="quarter" idx="12"/>
          </p:nvPr>
        </p:nvSpPr>
        <p:spPr>
          <a:ln/>
        </p:spPr>
        <p:txBody>
          <a:bodyPr/>
          <a:lstStyle>
            <a:lvl1pPr>
              <a:defRPr/>
            </a:lvl1pPr>
          </a:lstStyle>
          <a:p>
            <a:fld id="{7A9086AE-976F-0848-9AB9-9C19AC518974}" type="slidenum">
              <a:rPr lang="en-US"/>
              <a:pPr/>
              <a:t>‹#›</a:t>
            </a:fld>
            <a:endParaRPr lang="en-US"/>
          </a:p>
        </p:txBody>
      </p:sp>
    </p:spTree>
    <p:extLst>
      <p:ext uri="{BB962C8B-B14F-4D97-AF65-F5344CB8AC3E}">
        <p14:creationId xmlns:p14="http://schemas.microsoft.com/office/powerpoint/2010/main" val="307408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p>
        </p:txBody>
      </p:sp>
      <p:sp>
        <p:nvSpPr>
          <p:cNvPr id="6" name="Rectangle 41"/>
          <p:cNvSpPr>
            <a:spLocks noGrp="1" noChangeArrowheads="1"/>
          </p:cNvSpPr>
          <p:nvPr>
            <p:ph type="ftr" sz="quarter" idx="11"/>
          </p:nvPr>
        </p:nvSpPr>
        <p:spPr>
          <a:ln/>
        </p:spPr>
        <p:txBody>
          <a:bodyPr/>
          <a:lstStyle>
            <a:lvl1pPr>
              <a:defRPr/>
            </a:lvl1pPr>
          </a:lstStyle>
          <a:p>
            <a:endParaRPr lang="en-US"/>
          </a:p>
        </p:txBody>
      </p:sp>
      <p:sp>
        <p:nvSpPr>
          <p:cNvPr id="7" name="Rectangle 42"/>
          <p:cNvSpPr>
            <a:spLocks noGrp="1" noChangeArrowheads="1"/>
          </p:cNvSpPr>
          <p:nvPr>
            <p:ph type="sldNum" sz="quarter" idx="12"/>
          </p:nvPr>
        </p:nvSpPr>
        <p:spPr>
          <a:ln/>
        </p:spPr>
        <p:txBody>
          <a:bodyPr/>
          <a:lstStyle>
            <a:lvl1pPr>
              <a:defRPr/>
            </a:lvl1pPr>
          </a:lstStyle>
          <a:p>
            <a:fld id="{84616C95-3935-3149-8E1C-2706581739CB}" type="slidenum">
              <a:rPr lang="en-US"/>
              <a:pPr/>
              <a:t>‹#›</a:t>
            </a:fld>
            <a:endParaRPr lang="en-US"/>
          </a:p>
        </p:txBody>
      </p:sp>
    </p:spTree>
    <p:extLst>
      <p:ext uri="{BB962C8B-B14F-4D97-AF65-F5344CB8AC3E}">
        <p14:creationId xmlns:p14="http://schemas.microsoft.com/office/powerpoint/2010/main" val="258331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p>
        </p:txBody>
      </p:sp>
      <p:sp>
        <p:nvSpPr>
          <p:cNvPr id="6" name="Rectangle 41"/>
          <p:cNvSpPr>
            <a:spLocks noGrp="1" noChangeArrowheads="1"/>
          </p:cNvSpPr>
          <p:nvPr>
            <p:ph type="ftr" sz="quarter" idx="11"/>
          </p:nvPr>
        </p:nvSpPr>
        <p:spPr>
          <a:ln/>
        </p:spPr>
        <p:txBody>
          <a:bodyPr/>
          <a:lstStyle>
            <a:lvl1pPr>
              <a:defRPr/>
            </a:lvl1pPr>
          </a:lstStyle>
          <a:p>
            <a:endParaRPr lang="en-US"/>
          </a:p>
        </p:txBody>
      </p:sp>
      <p:sp>
        <p:nvSpPr>
          <p:cNvPr id="7" name="Rectangle 42"/>
          <p:cNvSpPr>
            <a:spLocks noGrp="1" noChangeArrowheads="1"/>
          </p:cNvSpPr>
          <p:nvPr>
            <p:ph type="sldNum" sz="quarter" idx="12"/>
          </p:nvPr>
        </p:nvSpPr>
        <p:spPr>
          <a:ln/>
        </p:spPr>
        <p:txBody>
          <a:bodyPr/>
          <a:lstStyle>
            <a:lvl1pPr>
              <a:defRPr/>
            </a:lvl1pPr>
          </a:lstStyle>
          <a:p>
            <a:fld id="{9CF738B9-A3C1-574C-82D1-080954D1C4F1}" type="slidenum">
              <a:rPr lang="en-US"/>
              <a:pPr/>
              <a:t>‹#›</a:t>
            </a:fld>
            <a:endParaRPr lang="en-US"/>
          </a:p>
        </p:txBody>
      </p:sp>
    </p:spTree>
    <p:extLst>
      <p:ext uri="{BB962C8B-B14F-4D97-AF65-F5344CB8AC3E}">
        <p14:creationId xmlns:p14="http://schemas.microsoft.com/office/powerpoint/2010/main" val="36916663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1035"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821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821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821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821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822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822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822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SG">
                <a:latin typeface="Verdana" pitchFamily="34" charset="0"/>
                <a:ea typeface="+mn-ea"/>
                <a:cs typeface="+mn-cs"/>
              </a:endParaRPr>
            </a:p>
          </p:txBody>
        </p:sp>
        <p:grpSp>
          <p:nvGrpSpPr>
            <p:cNvPr id="1047" name="Group 31"/>
            <p:cNvGrpSpPr>
              <a:grpSpLocks/>
            </p:cNvGrpSpPr>
            <p:nvPr/>
          </p:nvGrpSpPr>
          <p:grpSpPr bwMode="auto">
            <a:xfrm>
              <a:off x="1" y="392"/>
              <a:ext cx="5758" cy="1571"/>
              <a:chOff x="1" y="392"/>
              <a:chExt cx="5758" cy="1571"/>
            </a:xfrm>
          </p:grpSpPr>
          <p:sp>
            <p:nvSpPr>
              <p:cNvPr id="822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822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822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822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sp>
            <p:nvSpPr>
              <p:cNvPr id="822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SG">
                  <a:latin typeface="Verdana" pitchFamily="34" charset="0"/>
                  <a:ea typeface="+mn-ea"/>
                  <a:cs typeface="+mn-cs"/>
                </a:endParaRPr>
              </a:p>
            </p:txBody>
          </p:sp>
        </p:grpSp>
        <p:sp>
          <p:nvSpPr>
            <p:cNvPr id="822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SG">
                <a:latin typeface="Verdana" pitchFamily="34" charset="0"/>
                <a:ea typeface="+mn-ea"/>
                <a:cs typeface="+mn-cs"/>
              </a:endParaRPr>
            </a:p>
          </p:txBody>
        </p:sp>
        <p:sp>
          <p:nvSpPr>
            <p:cNvPr id="823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SG">
                <a:latin typeface="Verdana" pitchFamily="34" charset="0"/>
                <a:ea typeface="+mn-ea"/>
                <a:cs typeface="+mn-cs"/>
              </a:endParaRPr>
            </a:p>
          </p:txBody>
        </p:sp>
      </p:grpSp>
      <p:sp>
        <p:nvSpPr>
          <p:cNvPr id="823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4A934FA9-07E3-2E47-A038-97220FD69ABC}" type="slidenum">
              <a:rPr lang="en-US"/>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56"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620000" cy="6858000"/>
            <a:chOff x="0" y="0"/>
            <a:chExt cx="4800" cy="4320"/>
          </a:xfrm>
        </p:grpSpPr>
        <p:grpSp>
          <p:nvGrpSpPr>
            <p:cNvPr id="13320" name="Group 3"/>
            <p:cNvGrpSpPr>
              <a:grpSpLocks/>
            </p:cNvGrpSpPr>
            <p:nvPr userDrawn="1"/>
          </p:nvGrpSpPr>
          <p:grpSpPr bwMode="auto">
            <a:xfrm>
              <a:off x="0" y="0"/>
              <a:ext cx="2016" cy="4320"/>
              <a:chOff x="0" y="0"/>
              <a:chExt cx="2016" cy="4320"/>
            </a:xfrm>
          </p:grpSpPr>
          <p:sp>
            <p:nvSpPr>
              <p:cNvPr id="37892"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endParaRPr lang="en-US"/>
              </a:p>
            </p:txBody>
          </p:sp>
          <p:sp>
            <p:nvSpPr>
              <p:cNvPr id="37893"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endParaRPr lang="en-US"/>
              </a:p>
            </p:txBody>
          </p:sp>
        </p:grpSp>
        <p:grpSp>
          <p:nvGrpSpPr>
            <p:cNvPr id="13321" name="Group 6"/>
            <p:cNvGrpSpPr>
              <a:grpSpLocks/>
            </p:cNvGrpSpPr>
            <p:nvPr/>
          </p:nvGrpSpPr>
          <p:grpSpPr bwMode="auto">
            <a:xfrm>
              <a:off x="144" y="1248"/>
              <a:ext cx="4656" cy="201"/>
              <a:chOff x="144" y="1248"/>
              <a:chExt cx="4656" cy="201"/>
            </a:xfrm>
          </p:grpSpPr>
          <p:sp>
            <p:nvSpPr>
              <p:cNvPr id="37895"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endParaRPr lang="en-US"/>
              </a:p>
            </p:txBody>
          </p:sp>
          <p:sp>
            <p:nvSpPr>
              <p:cNvPr id="37896"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endParaRPr lang="en-US"/>
              </a:p>
            </p:txBody>
          </p:sp>
        </p:grpSp>
      </p:grpSp>
      <p:sp>
        <p:nvSpPr>
          <p:cNvPr id="13315"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9"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endParaRPr lang="en-US"/>
          </a:p>
        </p:txBody>
      </p:sp>
      <p:sp>
        <p:nvSpPr>
          <p:cNvPr id="37900"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charset="0"/>
              </a:defRPr>
            </a:lvl1pPr>
          </a:lstStyle>
          <a:p>
            <a:endParaRPr lang="en-US"/>
          </a:p>
        </p:txBody>
      </p:sp>
      <p:sp>
        <p:nvSpPr>
          <p:cNvPr id="37901"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latin typeface="Arial" charset="0"/>
              </a:defRPr>
            </a:lvl1pPr>
          </a:lstStyle>
          <a:p>
            <a:fld id="{DC0CA6C3-48ED-2344-B27C-E03448C034A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34"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65000"/>
        <a:buFont typeface="Wingdings" charset="0"/>
        <a:buChar char="l"/>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655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D2BCF53A-5FC5-5A43-B9A4-F07B1B68D35B}" type="slidenum">
              <a:rPr lang="en-US"/>
              <a:pPr/>
              <a:t>‹#›</a:t>
            </a:fld>
            <a:endParaRPr lang="en-US"/>
          </a:p>
        </p:txBody>
      </p:sp>
      <p:grpSp>
        <p:nvGrpSpPr>
          <p:cNvPr id="25604" name="Group 4"/>
          <p:cNvGrpSpPr>
            <a:grpSpLocks/>
          </p:cNvGrpSpPr>
          <p:nvPr/>
        </p:nvGrpSpPr>
        <p:grpSpPr bwMode="auto">
          <a:xfrm>
            <a:off x="0" y="0"/>
            <a:ext cx="9140825" cy="6850063"/>
            <a:chOff x="0" y="0"/>
            <a:chExt cx="5758" cy="4315"/>
          </a:xfrm>
        </p:grpSpPr>
        <p:grpSp>
          <p:nvGrpSpPr>
            <p:cNvPr id="25608" name="Group 5"/>
            <p:cNvGrpSpPr>
              <a:grpSpLocks/>
            </p:cNvGrpSpPr>
            <p:nvPr userDrawn="1"/>
          </p:nvGrpSpPr>
          <p:grpSpPr bwMode="auto">
            <a:xfrm>
              <a:off x="1728" y="2230"/>
              <a:ext cx="4027" cy="2085"/>
              <a:chOff x="1728" y="2230"/>
              <a:chExt cx="4027" cy="2085"/>
            </a:xfrm>
          </p:grpSpPr>
          <p:sp>
            <p:nvSpPr>
              <p:cNvPr id="655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655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655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655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655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655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655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655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p>
        </p:txBody>
      </p:sp>
      <p:sp>
        <p:nvSpPr>
          <p:cNvPr id="655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58"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384381384"/>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smtClean="0">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smtClean="0">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latin typeface="Arial" charset="0"/>
                <a:ea typeface="MS PGothic" charset="0"/>
                <a:cs typeface="MS PGothic" charset="0"/>
              </a:rPr>
              <a:pPr eaLnBrk="1" hangingPunct="1"/>
              <a:t>‹#›</a:t>
            </a:fld>
            <a:endParaRPr lang="en-US" smtClean="0">
              <a:latin typeface="Arial" charset="0"/>
              <a:ea typeface="MS PGothic" charset="0"/>
              <a:cs typeface="MS PGothic" charset="0"/>
            </a:endParaRPr>
          </a:p>
        </p:txBody>
      </p:sp>
    </p:spTree>
    <p:extLst>
      <p:ext uri="{BB962C8B-B14F-4D97-AF65-F5344CB8AC3E}">
        <p14:creationId xmlns:p14="http://schemas.microsoft.com/office/powerpoint/2010/main" val="3321905510"/>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w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wm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w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0.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wmf"/><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2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64.jpeg"/><Relationship Id="rId1" Type="http://schemas.openxmlformats.org/officeDocument/2006/relationships/slideLayout" Target="../slideLayouts/slideLayout2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w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64.jpeg"/><Relationship Id="rId1" Type="http://schemas.openxmlformats.org/officeDocument/2006/relationships/slideLayout" Target="../slideLayouts/slideLayout2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55.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114800"/>
            <a:ext cx="7772400" cy="914400"/>
          </a:xfrm>
        </p:spPr>
        <p:txBody>
          <a:bodyPr/>
          <a:lstStyle/>
          <a:p>
            <a:pPr eaLnBrk="1" hangingPunct="1"/>
            <a:r>
              <a:rPr lang="en-US">
                <a:latin typeface="Arial" charset="0"/>
              </a:rPr>
              <a:t>Sekte-sekte Yahudi</a:t>
            </a:r>
          </a:p>
        </p:txBody>
      </p:sp>
      <p:sp>
        <p:nvSpPr>
          <p:cNvPr id="2051" name="Rectangle 3"/>
          <p:cNvSpPr>
            <a:spLocks noGrp="1" noChangeArrowheads="1"/>
          </p:cNvSpPr>
          <p:nvPr>
            <p:ph type="subTitle" idx="1"/>
          </p:nvPr>
        </p:nvSpPr>
        <p:spPr>
          <a:xfrm>
            <a:off x="1571625" y="5105400"/>
            <a:ext cx="6858000" cy="1143000"/>
          </a:xfrm>
          <a:effectLst>
            <a:outerShdw blurRad="63500" dist="35921" dir="2700000" algn="ctr" rotWithShape="0">
              <a:srgbClr val="000000"/>
            </a:outerShdw>
          </a:effectLst>
        </p:spPr>
        <p:txBody>
          <a:bodyPr/>
          <a:lstStyle/>
          <a:p>
            <a:pPr eaLnBrk="1" hangingPunct="1">
              <a:buFont typeface="Wingdings" charset="0"/>
              <a:buNone/>
            </a:pPr>
            <a:r>
              <a:rPr lang="en-US">
                <a:latin typeface="Verdana" charset="0"/>
              </a:rPr>
              <a:t>Pengaruh kelompok-kelompok Israel abad pertama</a:t>
            </a:r>
          </a:p>
        </p:txBody>
      </p:sp>
      <p:pic>
        <p:nvPicPr>
          <p:cNvPr id="38916" name="Picture 4" descr="Pharisee &amp; Scribe"/>
          <p:cNvPicPr>
            <a:picLocks noChangeAspect="1" noChangeArrowheads="1"/>
          </p:cNvPicPr>
          <p:nvPr/>
        </p:nvPicPr>
        <p:blipFill>
          <a:blip r:embed="rId3">
            <a:extLst>
              <a:ext uri="{28A0092B-C50C-407E-A947-70E740481C1C}">
                <a14:useLocalDpi xmlns:a14="http://schemas.microsoft.com/office/drawing/2010/main" val="0"/>
              </a:ext>
            </a:extLst>
          </a:blip>
          <a:srcRect t="1720"/>
          <a:stretch>
            <a:fillRect/>
          </a:stretch>
        </p:blipFill>
        <p:spPr bwMode="auto">
          <a:xfrm>
            <a:off x="2743200" y="228600"/>
            <a:ext cx="36083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Grp="1" noChangeArrowheads="1"/>
          </p:cNvSpPr>
          <p:nvPr>
            <p:ph type="title"/>
          </p:nvPr>
        </p:nvSpPr>
        <p:spPr/>
        <p:txBody>
          <a:bodyPr/>
          <a:lstStyle/>
          <a:p>
            <a:pPr eaLnBrk="1" hangingPunct="1"/>
            <a:r>
              <a:rPr lang="en-US">
                <a:latin typeface="Arial" charset="0"/>
              </a:rPr>
              <a:t>Farisi</a:t>
            </a:r>
          </a:p>
        </p:txBody>
      </p:sp>
      <p:sp>
        <p:nvSpPr>
          <p:cNvPr id="57347" name="Rectangle 3"/>
          <p:cNvSpPr>
            <a:spLocks noGrp="1" noChangeArrowheads="1"/>
          </p:cNvSpPr>
          <p:nvPr>
            <p:ph type="body" idx="1"/>
          </p:nvPr>
        </p:nvSpPr>
        <p:spPr/>
        <p:txBody>
          <a:bodyPr/>
          <a:lstStyle/>
          <a:p>
            <a:pPr eaLnBrk="1" hangingPunct="1"/>
            <a:r>
              <a:rPr lang="en-US">
                <a:latin typeface="Arial" charset="0"/>
              </a:rPr>
              <a:t>Apakah ancaman utama dari orang-orang Farisi?</a:t>
            </a:r>
          </a:p>
          <a:p>
            <a:pPr eaLnBrk="1" hangingPunct="1"/>
            <a:r>
              <a:rPr lang="en-US">
                <a:latin typeface="Arial" charset="0"/>
              </a:rPr>
              <a:t>Siapakah yg disebut </a:t>
            </a:r>
            <a:r>
              <a:rPr lang="ja-JP" altLang="en-US">
                <a:latin typeface="Arial" charset="0"/>
              </a:rPr>
              <a:t>“</a:t>
            </a:r>
            <a:r>
              <a:rPr lang="en-US">
                <a:latin typeface="Arial" charset="0"/>
              </a:rPr>
              <a:t>orang-orang Farisi</a:t>
            </a:r>
            <a:r>
              <a:rPr lang="ja-JP" altLang="en-US">
                <a:latin typeface="Arial" charset="0"/>
              </a:rPr>
              <a:t>”</a:t>
            </a:r>
            <a:r>
              <a:rPr lang="en-US">
                <a:latin typeface="Arial" charset="0"/>
              </a:rPr>
              <a:t> saat ini?</a:t>
            </a:r>
          </a:p>
        </p:txBody>
      </p:sp>
      <p:sp>
        <p:nvSpPr>
          <p:cNvPr id="57348"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Hillside Tombs"/>
          <p:cNvPicPr>
            <a:picLocks noChangeAspect="1" noChangeArrowheads="1"/>
          </p:cNvPicPr>
          <p:nvPr/>
        </p:nvPicPr>
        <p:blipFill>
          <a:blip r:embed="rId3">
            <a:extLst>
              <a:ext uri="{28A0092B-C50C-407E-A947-70E740481C1C}">
                <a14:useLocalDpi xmlns:a14="http://schemas.microsoft.com/office/drawing/2010/main" val="0"/>
              </a:ext>
            </a:extLst>
          </a:blip>
          <a:srcRect t="10187" b="8165"/>
          <a:stretch>
            <a:fillRect/>
          </a:stretch>
        </p:blipFill>
        <p:spPr bwMode="auto">
          <a:xfrm>
            <a:off x="3487738" y="0"/>
            <a:ext cx="5656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0" y="0"/>
            <a:ext cx="5257800" cy="960438"/>
          </a:xfrm>
          <a:gradFill rotWithShape="1">
            <a:gsLst>
              <a:gs pos="0">
                <a:schemeClr val="bg2">
                  <a:gamma/>
                  <a:shade val="46275"/>
                  <a:invGamma/>
                </a:schemeClr>
              </a:gs>
              <a:gs pos="50000">
                <a:schemeClr val="bg2"/>
              </a:gs>
              <a:gs pos="100000">
                <a:schemeClr val="bg2">
                  <a:gamma/>
                  <a:shade val="46275"/>
                  <a:invGamma/>
                </a:schemeClr>
              </a:gs>
            </a:gsLst>
            <a:lin ang="5400000" scaled="1"/>
          </a:gradFill>
        </p:spPr>
        <p:txBody>
          <a:bodyPr/>
          <a:lstStyle/>
          <a:p>
            <a:pPr eaLnBrk="1" hangingPunct="1"/>
            <a:r>
              <a:rPr lang="en-US" sz="4000">
                <a:latin typeface="Arial" charset="0"/>
              </a:rPr>
              <a:t>Dekat pada Tuhan</a:t>
            </a:r>
            <a:endParaRPr lang="en-US" sz="3200">
              <a:latin typeface="Arial" charset="0"/>
            </a:endParaRPr>
          </a:p>
        </p:txBody>
      </p:sp>
      <p:sp>
        <p:nvSpPr>
          <p:cNvPr id="13315" name="Rectangle 3"/>
          <p:cNvSpPr>
            <a:spLocks noGrp="1" noChangeArrowheads="1"/>
          </p:cNvSpPr>
          <p:nvPr>
            <p:ph type="body" idx="1"/>
          </p:nvPr>
        </p:nvSpPr>
        <p:spPr>
          <a:xfrm>
            <a:off x="0" y="1571625"/>
            <a:ext cx="3500438" cy="5029200"/>
          </a:xfrm>
        </p:spPr>
        <p:txBody>
          <a:bodyPr/>
          <a:lstStyle/>
          <a:p>
            <a:pPr eaLnBrk="1" hangingPunct="1"/>
            <a:r>
              <a:rPr lang="en-US" sz="2600">
                <a:latin typeface="Verdana" charset="0"/>
              </a:rPr>
              <a:t>Orang-orang Yahudi dikuburkan di Bukit Zaitun dengan harapan mereka akan menjadi yg pertama dibangkitkan dan bersama Mesias memasuki Pintu Gerbang Timur</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rPr>
              <a:t>The Jewish Sects</a:t>
            </a:r>
          </a:p>
        </p:txBody>
      </p:sp>
      <p:sp>
        <p:nvSpPr>
          <p:cNvPr id="35843" name="Rectangle 3"/>
          <p:cNvSpPr>
            <a:spLocks noGrp="1" noChangeArrowheads="1"/>
          </p:cNvSpPr>
          <p:nvPr>
            <p:ph type="body" idx="1"/>
          </p:nvPr>
        </p:nvSpPr>
        <p:spPr/>
        <p:txBody>
          <a:bodyPr/>
          <a:lstStyle/>
          <a:p>
            <a:pPr eaLnBrk="1" hangingPunct="1"/>
            <a:endParaRPr lang="en-US">
              <a:latin typeface="Verdana" charset="0"/>
            </a:endParaRPr>
          </a:p>
        </p:txBody>
      </p:sp>
      <p:pic>
        <p:nvPicPr>
          <p:cNvPr id="61444" name="Picture 4" descr="Sect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2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p:cNvSpPr txBox="1">
            <a:spLocks noChangeArrowheads="1"/>
          </p:cNvSpPr>
          <p:nvPr/>
        </p:nvSpPr>
        <p:spPr bwMode="auto">
          <a:xfrm>
            <a:off x="8247063" y="0"/>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a:t>
            </a:r>
          </a:p>
        </p:txBody>
      </p:sp>
      <p:sp>
        <p:nvSpPr>
          <p:cNvPr id="35846" name="Oval 6"/>
          <p:cNvSpPr>
            <a:spLocks noChangeArrowheads="1"/>
          </p:cNvSpPr>
          <p:nvPr/>
        </p:nvSpPr>
        <p:spPr bwMode="auto">
          <a:xfrm>
            <a:off x="5715000" y="5410200"/>
            <a:ext cx="3429000" cy="1447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7" name="Oval 7"/>
          <p:cNvSpPr>
            <a:spLocks noChangeArrowheads="1"/>
          </p:cNvSpPr>
          <p:nvPr/>
        </p:nvSpPr>
        <p:spPr bwMode="auto">
          <a:xfrm>
            <a:off x="0" y="2286000"/>
            <a:ext cx="9144000" cy="1905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9" name="Oval 9"/>
          <p:cNvSpPr>
            <a:spLocks noChangeArrowheads="1"/>
          </p:cNvSpPr>
          <p:nvPr/>
        </p:nvSpPr>
        <p:spPr bwMode="auto">
          <a:xfrm rot="5400000">
            <a:off x="1028700" y="1714500"/>
            <a:ext cx="6858000" cy="3429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770" decel="100000"/>
                                        <p:tgtEl>
                                          <p:spTgt spid="35846"/>
                                        </p:tgtEl>
                                      </p:cBhvr>
                                    </p:animEffect>
                                    <p:animScale>
                                      <p:cBhvr>
                                        <p:cTn id="8" dur="770" decel="100000"/>
                                        <p:tgtEl>
                                          <p:spTgt spid="35846"/>
                                        </p:tgtEl>
                                      </p:cBhvr>
                                      <p:from x="10000" y="10000"/>
                                      <p:to x="200000" y="450000"/>
                                    </p:animScale>
                                    <p:animScale>
                                      <p:cBhvr>
                                        <p:cTn id="9" dur="1230" accel="100000" fill="hold">
                                          <p:stCondLst>
                                            <p:cond delay="770"/>
                                          </p:stCondLst>
                                        </p:cTn>
                                        <p:tgtEl>
                                          <p:spTgt spid="35846"/>
                                        </p:tgtEl>
                                      </p:cBhvr>
                                      <p:from x="200000" y="450000"/>
                                      <p:to x="100000" y="100000"/>
                                    </p:animScale>
                                    <p:set>
                                      <p:cBhvr>
                                        <p:cTn id="10" dur="770" fill="hold"/>
                                        <p:tgtEl>
                                          <p:spTgt spid="35846"/>
                                        </p:tgtEl>
                                        <p:attrNameLst>
                                          <p:attrName>ppt_x</p:attrName>
                                        </p:attrNameLst>
                                      </p:cBhvr>
                                      <p:to>
                                        <p:strVal val="(0.5)"/>
                                      </p:to>
                                    </p:set>
                                    <p:anim from="(0.5)" to="(#ppt_x)" calcmode="lin" valueType="num">
                                      <p:cBhvr>
                                        <p:cTn id="11" dur="1230" accel="100000" fill="hold">
                                          <p:stCondLst>
                                            <p:cond delay="770"/>
                                          </p:stCondLst>
                                        </p:cTn>
                                        <p:tgtEl>
                                          <p:spTgt spid="35846"/>
                                        </p:tgtEl>
                                        <p:attrNameLst>
                                          <p:attrName>ppt_x</p:attrName>
                                        </p:attrNameLst>
                                      </p:cBhvr>
                                    </p:anim>
                                    <p:set>
                                      <p:cBhvr>
                                        <p:cTn id="12" dur="770" fill="hold"/>
                                        <p:tgtEl>
                                          <p:spTgt spid="35846"/>
                                        </p:tgtEl>
                                        <p:attrNameLst>
                                          <p:attrName>ppt_y</p:attrName>
                                        </p:attrNameLst>
                                      </p:cBhvr>
                                      <p:to>
                                        <p:strVal val="(#ppt_y+0.4)"/>
                                      </p:to>
                                    </p:set>
                                    <p:anim from="(#ppt_y+0.4)" to="(#ppt_y)" calcmode="lin" valueType="num">
                                      <p:cBhvr>
                                        <p:cTn id="13" dur="1230" accel="100000" fill="hold">
                                          <p:stCondLst>
                                            <p:cond delay="770"/>
                                          </p:stCondLst>
                                        </p:cTn>
                                        <p:tgtEl>
                                          <p:spTgt spid="3584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35849"/>
                                        </p:tgtEl>
                                        <p:attrNameLst>
                                          <p:attrName>style.visibility</p:attrName>
                                        </p:attrNameLst>
                                      </p:cBhvr>
                                      <p:to>
                                        <p:strVal val="visible"/>
                                      </p:to>
                                    </p:set>
                                    <p:animEffect transition="in" filter="fade">
                                      <p:cBhvr>
                                        <p:cTn id="18" dur="770" decel="100000"/>
                                        <p:tgtEl>
                                          <p:spTgt spid="35849"/>
                                        </p:tgtEl>
                                      </p:cBhvr>
                                    </p:animEffect>
                                    <p:animScale>
                                      <p:cBhvr>
                                        <p:cTn id="19" dur="770" decel="100000"/>
                                        <p:tgtEl>
                                          <p:spTgt spid="35849"/>
                                        </p:tgtEl>
                                      </p:cBhvr>
                                      <p:from x="10000" y="10000"/>
                                      <p:to x="200000" y="450000"/>
                                    </p:animScale>
                                    <p:animScale>
                                      <p:cBhvr>
                                        <p:cTn id="20" dur="1230" accel="100000" fill="hold">
                                          <p:stCondLst>
                                            <p:cond delay="770"/>
                                          </p:stCondLst>
                                        </p:cTn>
                                        <p:tgtEl>
                                          <p:spTgt spid="35849"/>
                                        </p:tgtEl>
                                      </p:cBhvr>
                                      <p:from x="200000" y="450000"/>
                                      <p:to x="100000" y="100000"/>
                                    </p:animScale>
                                    <p:set>
                                      <p:cBhvr>
                                        <p:cTn id="21" dur="770" fill="hold"/>
                                        <p:tgtEl>
                                          <p:spTgt spid="35849"/>
                                        </p:tgtEl>
                                        <p:attrNameLst>
                                          <p:attrName>ppt_x</p:attrName>
                                        </p:attrNameLst>
                                      </p:cBhvr>
                                      <p:to>
                                        <p:strVal val="(0.5)"/>
                                      </p:to>
                                    </p:set>
                                    <p:anim from="(0.5)" to="(#ppt_x)" calcmode="lin" valueType="num">
                                      <p:cBhvr>
                                        <p:cTn id="22" dur="1230" accel="100000" fill="hold">
                                          <p:stCondLst>
                                            <p:cond delay="770"/>
                                          </p:stCondLst>
                                        </p:cTn>
                                        <p:tgtEl>
                                          <p:spTgt spid="35849"/>
                                        </p:tgtEl>
                                        <p:attrNameLst>
                                          <p:attrName>ppt_x</p:attrName>
                                        </p:attrNameLst>
                                      </p:cBhvr>
                                    </p:anim>
                                    <p:set>
                                      <p:cBhvr>
                                        <p:cTn id="23" dur="770" fill="hold"/>
                                        <p:tgtEl>
                                          <p:spTgt spid="35849"/>
                                        </p:tgtEl>
                                        <p:attrNameLst>
                                          <p:attrName>ppt_y</p:attrName>
                                        </p:attrNameLst>
                                      </p:cBhvr>
                                      <p:to>
                                        <p:strVal val="(#ppt_y+0.4)"/>
                                      </p:to>
                                    </p:set>
                                    <p:anim from="(#ppt_y+0.4)" to="(#ppt_y)" calcmode="lin" valueType="num">
                                      <p:cBhvr>
                                        <p:cTn id="24" dur="1230" accel="100000" fill="hold">
                                          <p:stCondLst>
                                            <p:cond delay="770"/>
                                          </p:stCondLst>
                                        </p:cTn>
                                        <p:tgtEl>
                                          <p:spTgt spid="3584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35847"/>
                                        </p:tgtEl>
                                        <p:attrNameLst>
                                          <p:attrName>style.visibility</p:attrName>
                                        </p:attrNameLst>
                                      </p:cBhvr>
                                      <p:to>
                                        <p:strVal val="visible"/>
                                      </p:to>
                                    </p:set>
                                    <p:animEffect transition="in" filter="fade">
                                      <p:cBhvr>
                                        <p:cTn id="29" dur="770" decel="100000"/>
                                        <p:tgtEl>
                                          <p:spTgt spid="35847"/>
                                        </p:tgtEl>
                                      </p:cBhvr>
                                    </p:animEffect>
                                    <p:animScale>
                                      <p:cBhvr>
                                        <p:cTn id="30" dur="770" decel="100000"/>
                                        <p:tgtEl>
                                          <p:spTgt spid="35847"/>
                                        </p:tgtEl>
                                      </p:cBhvr>
                                      <p:from x="10000" y="10000"/>
                                      <p:to x="200000" y="450000"/>
                                    </p:animScale>
                                    <p:animScale>
                                      <p:cBhvr>
                                        <p:cTn id="31" dur="1230" accel="100000" fill="hold">
                                          <p:stCondLst>
                                            <p:cond delay="770"/>
                                          </p:stCondLst>
                                        </p:cTn>
                                        <p:tgtEl>
                                          <p:spTgt spid="35847"/>
                                        </p:tgtEl>
                                      </p:cBhvr>
                                      <p:from x="200000" y="450000"/>
                                      <p:to x="100000" y="100000"/>
                                    </p:animScale>
                                    <p:set>
                                      <p:cBhvr>
                                        <p:cTn id="32" dur="770" fill="hold"/>
                                        <p:tgtEl>
                                          <p:spTgt spid="35847"/>
                                        </p:tgtEl>
                                        <p:attrNameLst>
                                          <p:attrName>ppt_x</p:attrName>
                                        </p:attrNameLst>
                                      </p:cBhvr>
                                      <p:to>
                                        <p:strVal val="(0.5)"/>
                                      </p:to>
                                    </p:set>
                                    <p:anim from="(0.5)" to="(#ppt_x)" calcmode="lin" valueType="num">
                                      <p:cBhvr>
                                        <p:cTn id="33" dur="1230" accel="100000" fill="hold">
                                          <p:stCondLst>
                                            <p:cond delay="770"/>
                                          </p:stCondLst>
                                        </p:cTn>
                                        <p:tgtEl>
                                          <p:spTgt spid="35847"/>
                                        </p:tgtEl>
                                        <p:attrNameLst>
                                          <p:attrName>ppt_x</p:attrName>
                                        </p:attrNameLst>
                                      </p:cBhvr>
                                    </p:anim>
                                    <p:set>
                                      <p:cBhvr>
                                        <p:cTn id="34" dur="770" fill="hold"/>
                                        <p:tgtEl>
                                          <p:spTgt spid="35847"/>
                                        </p:tgtEl>
                                        <p:attrNameLst>
                                          <p:attrName>ppt_y</p:attrName>
                                        </p:attrNameLst>
                                      </p:cBhvr>
                                      <p:to>
                                        <p:strVal val="(#ppt_y+0.4)"/>
                                      </p:to>
                                    </p:set>
                                    <p:anim from="(#ppt_y+0.4)" to="(#ppt_y)" calcmode="lin" valueType="num">
                                      <p:cBhvr>
                                        <p:cTn id="35" dur="1230" accel="100000" fill="hold">
                                          <p:stCondLst>
                                            <p:cond delay="770"/>
                                          </p:stCondLst>
                                        </p:cTn>
                                        <p:tgtEl>
                                          <p:spTgt spid="358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P spid="35847" grpId="0" animBg="1"/>
      <p:bldP spid="358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atin typeface="Arial" charset="0"/>
              </a:rPr>
              <a:t>The Jewish Sects</a:t>
            </a:r>
          </a:p>
        </p:txBody>
      </p:sp>
      <p:sp>
        <p:nvSpPr>
          <p:cNvPr id="58371" name="Rectangle 3"/>
          <p:cNvSpPr>
            <a:spLocks noGrp="1" noChangeArrowheads="1"/>
          </p:cNvSpPr>
          <p:nvPr>
            <p:ph type="body" idx="1"/>
          </p:nvPr>
        </p:nvSpPr>
        <p:spPr/>
        <p:txBody>
          <a:bodyPr/>
          <a:lstStyle/>
          <a:p>
            <a:pPr eaLnBrk="1" hangingPunct="1"/>
            <a:endParaRPr lang="en-US">
              <a:latin typeface="Verdana" charset="0"/>
            </a:endParaRPr>
          </a:p>
        </p:txBody>
      </p:sp>
      <p:pic>
        <p:nvPicPr>
          <p:cNvPr id="63492" name="Picture 4" descr="Sect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8247063" y="0"/>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a:t>
            </a:r>
          </a:p>
        </p:txBody>
      </p:sp>
      <p:sp>
        <p:nvSpPr>
          <p:cNvPr id="63494" name="Oval 6"/>
          <p:cNvSpPr>
            <a:spLocks noChangeArrowheads="1"/>
          </p:cNvSpPr>
          <p:nvPr/>
        </p:nvSpPr>
        <p:spPr bwMode="auto">
          <a:xfrm>
            <a:off x="3048000" y="381000"/>
            <a:ext cx="3429000" cy="1447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76600" y="76200"/>
            <a:ext cx="4648200" cy="788988"/>
          </a:xfrm>
        </p:spPr>
        <p:txBody>
          <a:bodyPr/>
          <a:lstStyle/>
          <a:p>
            <a:pPr eaLnBrk="1" hangingPunct="1"/>
            <a:r>
              <a:rPr lang="en-US">
                <a:latin typeface="Arial" charset="0"/>
              </a:rPr>
              <a:t>Farisi</a:t>
            </a:r>
          </a:p>
        </p:txBody>
      </p:sp>
      <p:sp>
        <p:nvSpPr>
          <p:cNvPr id="15363" name="Text Box 3"/>
          <p:cNvSpPr txBox="1">
            <a:spLocks noChangeArrowheads="1"/>
          </p:cNvSpPr>
          <p:nvPr/>
        </p:nvSpPr>
        <p:spPr bwMode="auto">
          <a:xfrm>
            <a:off x="3124200" y="838200"/>
            <a:ext cx="4953000" cy="5334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90000"/>
              </a:lnSpc>
              <a:spcBef>
                <a:spcPct val="20000"/>
              </a:spcBef>
              <a:buClr>
                <a:schemeClr val="tx1"/>
              </a:buClr>
              <a:buFont typeface="Wingdings" charset="0"/>
              <a:buNone/>
            </a:pPr>
            <a:r>
              <a:rPr lang="en-US" sz="3200">
                <a:effectLst>
                  <a:outerShdw blurRad="38100" dist="38100" dir="2700000" algn="tl">
                    <a:srgbClr val="000000"/>
                  </a:outerShdw>
                </a:effectLst>
                <a:latin typeface="Arial Narrow" charset="0"/>
                <a:cs typeface="Arial" charset="0"/>
              </a:rPr>
              <a:t>Asal: Hasidim (200 tahun SM)</a:t>
            </a:r>
          </a:p>
        </p:txBody>
      </p:sp>
      <p:sp>
        <p:nvSpPr>
          <p:cNvPr id="65540" name="Text Box 4"/>
          <p:cNvSpPr txBox="1">
            <a:spLocks noChangeArrowheads="1"/>
          </p:cNvSpPr>
          <p:nvPr/>
        </p:nvSpPr>
        <p:spPr bwMode="auto">
          <a:xfrm>
            <a:off x="85344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5366" name="Text Box 6"/>
          <p:cNvSpPr txBox="1">
            <a:spLocks noChangeArrowheads="1"/>
          </p:cNvSpPr>
          <p:nvPr/>
        </p:nvSpPr>
        <p:spPr bwMode="auto">
          <a:xfrm>
            <a:off x="3276600" y="1752600"/>
            <a:ext cx="5867400" cy="53340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0000"/>
              </a:lnSpc>
              <a:spcBef>
                <a:spcPct val="20000"/>
              </a:spcBef>
              <a:buClr>
                <a:schemeClr val="tx1"/>
              </a:buClr>
              <a:buFont typeface="Arial" charset="0"/>
              <a:buAutoNum type="arabicPeriod"/>
            </a:pPr>
            <a:r>
              <a:rPr lang="en-US" sz="2800">
                <a:solidFill>
                  <a:srgbClr val="FFFF00"/>
                </a:solidFill>
                <a:effectLst>
                  <a:outerShdw blurRad="38100" dist="38100" dir="2700000" algn="tl">
                    <a:srgbClr val="000000"/>
                  </a:outerShdw>
                </a:effectLst>
                <a:latin typeface="Arial Narrow" charset="0"/>
                <a:cs typeface="Arial" charset="0"/>
              </a:rPr>
              <a:t>Mereka menerima otoritas 39 kitab PL dan tradisi lisan sebagai ilham dari Tuhan yang setara.</a:t>
            </a:r>
          </a:p>
          <a:p>
            <a:pPr eaLnBrk="1" hangingPunct="1">
              <a:lnSpc>
                <a:spcPct val="90000"/>
              </a:lnSpc>
              <a:spcBef>
                <a:spcPct val="20000"/>
              </a:spcBef>
              <a:buClr>
                <a:schemeClr val="tx1"/>
              </a:buClr>
              <a:buFont typeface="Arial" charset="0"/>
              <a:buAutoNum type="arabicPeriod"/>
            </a:pPr>
            <a:endParaRPr lang="en-US" sz="280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buFont typeface="Arial" charset="0"/>
              <a:buAutoNum type="arabicPeriod" startAt="2"/>
            </a:pPr>
            <a:r>
              <a:rPr lang="en-US" sz="2800">
                <a:solidFill>
                  <a:srgbClr val="FFFF00"/>
                </a:solidFill>
                <a:effectLst>
                  <a:outerShdw blurRad="38100" dist="38100" dir="2700000" algn="tl">
                    <a:srgbClr val="000000"/>
                  </a:outerShdw>
                </a:effectLst>
                <a:latin typeface="Arial Narrow" charset="0"/>
                <a:cs typeface="Arial" charset="0"/>
              </a:rPr>
              <a:t>Mereka mengambil jalan tengah dimana kehendak bebas dan kedaulatan Tuhan tidak saling mempengaruhi.</a:t>
            </a:r>
          </a:p>
          <a:p>
            <a:pPr eaLnBrk="1" hangingPunct="1">
              <a:lnSpc>
                <a:spcPct val="90000"/>
              </a:lnSpc>
              <a:spcBef>
                <a:spcPct val="20000"/>
              </a:spcBef>
              <a:buClr>
                <a:schemeClr val="tx1"/>
              </a:buClr>
            </a:pPr>
            <a:endParaRPr lang="en-US" sz="2800">
              <a:solidFill>
                <a:srgbClr val="FFFF00"/>
              </a:solidFill>
              <a:effectLst>
                <a:outerShdw blurRad="38100" dist="38100" dir="2700000" algn="tl">
                  <a:srgbClr val="000000"/>
                </a:outerShdw>
              </a:effectLst>
              <a:latin typeface="Arial Narrow" charset="0"/>
              <a:cs typeface="Arial" charset="0"/>
            </a:endParaRPr>
          </a:p>
          <a:p>
            <a:pPr eaLnBrk="1" hangingPunct="1">
              <a:lnSpc>
                <a:spcPct val="90000"/>
              </a:lnSpc>
              <a:spcBef>
                <a:spcPct val="20000"/>
              </a:spcBef>
              <a:buClr>
                <a:schemeClr val="tx1"/>
              </a:buClr>
              <a:buFont typeface="Arial" charset="0"/>
              <a:buAutoNum type="arabicPeriod" startAt="3"/>
            </a:pPr>
            <a:r>
              <a:rPr lang="en-US" sz="2800">
                <a:solidFill>
                  <a:srgbClr val="FFFF00"/>
                </a:solidFill>
                <a:effectLst>
                  <a:outerShdw blurRad="38100" dist="38100" dir="2700000" algn="tl">
                    <a:srgbClr val="000000"/>
                  </a:outerShdw>
                </a:effectLst>
                <a:latin typeface="Arial Narrow" charset="0"/>
                <a:cs typeface="Arial" charset="0"/>
              </a:rPr>
              <a:t>Mereka menerima pengajaran tentang susunan hierarki pada malaikat dan setan.</a:t>
            </a:r>
          </a:p>
        </p:txBody>
      </p:sp>
      <p:grpSp>
        <p:nvGrpSpPr>
          <p:cNvPr id="65542" name="Group 8"/>
          <p:cNvGrpSpPr>
            <a:grpSpLocks/>
          </p:cNvGrpSpPr>
          <p:nvPr/>
        </p:nvGrpSpPr>
        <p:grpSpPr bwMode="auto">
          <a:xfrm>
            <a:off x="12700" y="685800"/>
            <a:ext cx="3187700" cy="6172200"/>
            <a:chOff x="8" y="432"/>
            <a:chExt cx="2008" cy="3888"/>
          </a:xfrm>
        </p:grpSpPr>
        <p:pic>
          <p:nvPicPr>
            <p:cNvPr id="65545" name="Picture 5" descr="Pharisee &amp; Scribe"/>
            <p:cNvPicPr>
              <a:picLocks noChangeAspect="1" noChangeArrowheads="1"/>
            </p:cNvPicPr>
            <p:nvPr/>
          </p:nvPicPr>
          <p:blipFill>
            <a:blip r:embed="rId3">
              <a:extLst>
                <a:ext uri="{28A0092B-C50C-407E-A947-70E740481C1C}">
                  <a14:useLocalDpi xmlns:a14="http://schemas.microsoft.com/office/drawing/2010/main" val="0"/>
                </a:ext>
              </a:extLst>
            </a:blip>
            <a:srcRect t="1068" r="45094"/>
            <a:stretch>
              <a:fillRect/>
            </a:stretch>
          </p:blipFill>
          <p:spPr bwMode="auto">
            <a:xfrm>
              <a:off x="8" y="432"/>
              <a:ext cx="2008" cy="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7" descr="Pharisee &amp; Scribe"/>
            <p:cNvPicPr>
              <a:picLocks noChangeAspect="1" noChangeArrowheads="1"/>
            </p:cNvPicPr>
            <p:nvPr/>
          </p:nvPicPr>
          <p:blipFill>
            <a:blip r:embed="rId3">
              <a:extLst>
                <a:ext uri="{28A0092B-C50C-407E-A947-70E740481C1C}">
                  <a14:useLocalDpi xmlns:a14="http://schemas.microsoft.com/office/drawing/2010/main" val="0"/>
                </a:ext>
              </a:extLst>
            </a:blip>
            <a:srcRect l="2625" t="58473" r="92125"/>
            <a:stretch>
              <a:fillRect/>
            </a:stretch>
          </p:blipFill>
          <p:spPr bwMode="auto">
            <a:xfrm>
              <a:off x="1824" y="1296"/>
              <a:ext cx="19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9" name="Text Box 9"/>
          <p:cNvSpPr txBox="1">
            <a:spLocks noChangeArrowheads="1"/>
          </p:cNvSpPr>
          <p:nvPr/>
        </p:nvSpPr>
        <p:spPr bwMode="auto">
          <a:xfrm>
            <a:off x="8229600" y="838200"/>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65-66</a:t>
            </a:r>
          </a:p>
        </p:txBody>
      </p:sp>
      <p:sp>
        <p:nvSpPr>
          <p:cNvPr id="65544"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slide(fromBottom)">
                                      <p:cBhvr>
                                        <p:cTn id="7" dur="500"/>
                                        <p:tgtEl>
                                          <p:spTgt spid="153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 calcmode="lin" valueType="num">
                                      <p:cBhvr additive="base">
                                        <p:cTn id="12" dur="500" fill="hold"/>
                                        <p:tgtEl>
                                          <p:spTgt spid="15363"/>
                                        </p:tgtEl>
                                        <p:attrNameLst>
                                          <p:attrName>ppt_x</p:attrName>
                                        </p:attrNameLst>
                                      </p:cBhvr>
                                      <p:tavLst>
                                        <p:tav tm="0">
                                          <p:val>
                                            <p:strVal val="0-#ppt_w/2"/>
                                          </p:val>
                                        </p:tav>
                                        <p:tav tm="100000">
                                          <p:val>
                                            <p:strVal val="#ppt_x"/>
                                          </p:val>
                                        </p:tav>
                                      </p:tavLst>
                                    </p:anim>
                                    <p:anim calcmode="lin" valueType="num">
                                      <p:cBhvr additive="base">
                                        <p:cTn id="13"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0"/>
                                  </p:iterate>
                                  <p:childTnLst>
                                    <p:set>
                                      <p:cBhvr>
                                        <p:cTn id="17" dur="1" fill="hold">
                                          <p:stCondLst>
                                            <p:cond delay="0"/>
                                          </p:stCondLst>
                                        </p:cTn>
                                        <p:tgtEl>
                                          <p:spTgt spid="15366">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iterate type="lt">
                                    <p:tmAbs val="0"/>
                                  </p:iterate>
                                  <p:childTnLst>
                                    <p:set>
                                      <p:cBhvr>
                                        <p:cTn id="19" dur="1" fill="hold">
                                          <p:stCondLst>
                                            <p:cond delay="0"/>
                                          </p:stCondLst>
                                        </p:cTn>
                                        <p:tgtEl>
                                          <p:spTgt spid="1536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iterate type="lt">
                                    <p:tmAbs val="0"/>
                                  </p:iterate>
                                  <p:childTnLst>
                                    <p:set>
                                      <p:cBhvr>
                                        <p:cTn id="21" dur="1" fill="hold">
                                          <p:stCondLst>
                                            <p:cond delay="0"/>
                                          </p:stCondLst>
                                        </p:cTn>
                                        <p:tgtEl>
                                          <p:spTgt spid="153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6" grpId="0" build="allAtOnce"/>
      <p:bldP spid="153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0"/>
            <a:ext cx="349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0" y="277813"/>
            <a:ext cx="5105400" cy="1398587"/>
          </a:xfrm>
        </p:spPr>
        <p:txBody>
          <a:bodyPr/>
          <a:lstStyle/>
          <a:p>
            <a:pPr eaLnBrk="1" hangingPunct="1"/>
            <a:r>
              <a:rPr lang="en-US" sz="4800" b="1">
                <a:latin typeface="Arial" charset="0"/>
              </a:rPr>
              <a:t>Farisi dan</a:t>
            </a:r>
            <a:br>
              <a:rPr lang="en-US" sz="4800" b="1">
                <a:latin typeface="Arial" charset="0"/>
              </a:rPr>
            </a:br>
            <a:r>
              <a:rPr lang="ja-JP" altLang="en-US" sz="4800" b="1">
                <a:latin typeface="Arial" charset="0"/>
              </a:rPr>
              <a:t>“</a:t>
            </a:r>
            <a:r>
              <a:rPr lang="en-US" sz="4800" b="1">
                <a:latin typeface="Arial" charset="0"/>
              </a:rPr>
              <a:t>Phylacteries</a:t>
            </a:r>
            <a:r>
              <a:rPr lang="ja-JP" altLang="en-US" sz="4800" b="1">
                <a:latin typeface="Arial" charset="0"/>
              </a:rPr>
              <a:t>”</a:t>
            </a:r>
            <a:endParaRPr lang="en-US" sz="4800" b="1">
              <a:latin typeface="Arial" charset="0"/>
            </a:endParaRPr>
          </a:p>
        </p:txBody>
      </p:sp>
      <p:sp>
        <p:nvSpPr>
          <p:cNvPr id="67588" name="Rectangle 4"/>
          <p:cNvSpPr>
            <a:spLocks noChangeArrowheads="1"/>
          </p:cNvSpPr>
          <p:nvPr/>
        </p:nvSpPr>
        <p:spPr bwMode="auto">
          <a:xfrm>
            <a:off x="3267075" y="866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endParaRPr lang="en-US"/>
          </a:p>
        </p:txBody>
      </p:sp>
      <p:sp>
        <p:nvSpPr>
          <p:cNvPr id="67589" name="Text Box 5"/>
          <p:cNvSpPr txBox="1">
            <a:spLocks noChangeArrowheads="1"/>
          </p:cNvSpPr>
          <p:nvPr/>
        </p:nvSpPr>
        <p:spPr bwMode="auto">
          <a:xfrm>
            <a:off x="8382000" y="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en-US" b="1">
                <a:solidFill>
                  <a:schemeClr val="bg2"/>
                </a:solidFill>
                <a:latin typeface="Times New Roman" charset="0"/>
              </a:rPr>
              <a:t>123</a:t>
            </a:r>
          </a:p>
        </p:txBody>
      </p:sp>
      <p:sp>
        <p:nvSpPr>
          <p:cNvPr id="16390" name="Text Box 6"/>
          <p:cNvSpPr txBox="1">
            <a:spLocks noChangeArrowheads="1"/>
          </p:cNvSpPr>
          <p:nvPr/>
        </p:nvSpPr>
        <p:spPr bwMode="auto">
          <a:xfrm>
            <a:off x="304800" y="2057400"/>
            <a:ext cx="4953000" cy="4495800"/>
          </a:xfrm>
          <a:prstGeom prst="rect">
            <a:avLst/>
          </a:prstGeom>
          <a:noFill/>
          <a:ln w="12700" cap="sq">
            <a:noFill/>
            <a:miter lim="800000"/>
            <a:headEnd type="none" w="sm" len="sm"/>
            <a:tailEnd type="none" w="sm" len="sm"/>
          </a:ln>
          <a:effectLst/>
        </p:spPr>
        <p:txBody>
          <a:bodyPr/>
          <a:lstStyle>
            <a:lvl1pPr marL="457200" indent="-4572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	4. Mereka diajarkan tentang masa depan untuk orang mati.</a:t>
            </a:r>
          </a:p>
          <a:p>
            <a:pPr eaLnBrk="1" hangingPunct="1">
              <a:lnSpc>
                <a:spcPct val="90000"/>
              </a:lnSpc>
              <a:spcBef>
                <a:spcPct val="20000"/>
              </a:spcBef>
              <a:buClr>
                <a:schemeClr val="tx1"/>
              </a:buClr>
              <a:buFont typeface="Wingdings" charset="0"/>
              <a:buNone/>
            </a:pPr>
            <a:endParaRPr lang="en-US" sz="3200">
              <a:solidFill>
                <a:srgbClr val="FFFF00"/>
              </a:solidFill>
              <a:effectLst>
                <a:outerShdw blurRad="38100" dist="38100" dir="2700000" algn="tl">
                  <a:srgbClr val="000000"/>
                </a:outerShdw>
              </a:effectLst>
              <a:latin typeface="Arial Narrow" charset="0"/>
              <a:cs typeface="Times New Roman" charset="0"/>
            </a:endParaRPr>
          </a:p>
          <a:p>
            <a:pPr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	5. Mereka percaya akan kekekalan jiwa serta ganjaran setelah kematian.</a:t>
            </a:r>
            <a:endParaRPr lang="en-US" sz="3200">
              <a:solidFill>
                <a:srgbClr val="FFFF00"/>
              </a:solidFill>
              <a:effectLst>
                <a:outerShdw blurRad="38100" dist="38100" dir="2700000" algn="tl">
                  <a:srgbClr val="000000"/>
                </a:outerShdw>
              </a:effectLst>
              <a:latin typeface="Arial Narrow" charset="0"/>
              <a:cs typeface="Times New Roman" charset="0"/>
            </a:endParaRPr>
          </a:p>
        </p:txBody>
      </p:sp>
      <p:sp>
        <p:nvSpPr>
          <p:cNvPr id="67591" name="Text Box 7"/>
          <p:cNvSpPr txBox="1">
            <a:spLocks noChangeArrowheads="1"/>
          </p:cNvSpPr>
          <p:nvPr/>
        </p:nvSpPr>
        <p:spPr bwMode="auto">
          <a:xfrm>
            <a:off x="1752600" y="6491288"/>
            <a:ext cx="388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Text Box 6"/>
          <p:cNvSpPr txBox="1">
            <a:spLocks noGrp="1" noChangeArrowheads="1"/>
          </p:cNvSpPr>
          <p:nvPr>
            <p:ph type="body" idx="1"/>
          </p:nvPr>
        </p:nvSpPr>
        <p:spPr>
          <a:xfrm>
            <a:off x="3886200" y="1447800"/>
            <a:ext cx="4953000" cy="2971800"/>
          </a:xfrm>
        </p:spPr>
        <p:txBody>
          <a:bodyPr/>
          <a:lstStyle/>
          <a:p>
            <a:pPr marL="457200" indent="-457200" eaLnBrk="1" hangingPunct="1">
              <a:lnSpc>
                <a:spcPct val="90000"/>
              </a:lnSpc>
              <a:buClr>
                <a:schemeClr val="tx1"/>
              </a:buClr>
              <a:buSzTx/>
              <a:buFont typeface="Wingdings" charset="0"/>
              <a:buNone/>
            </a:pPr>
            <a:r>
              <a:rPr lang="en-US">
                <a:solidFill>
                  <a:srgbClr val="FFFF00"/>
                </a:solidFill>
                <a:latin typeface="Arial Narrow" charset="0"/>
                <a:cs typeface="Arial" charset="0"/>
              </a:rPr>
              <a:t>	6. Mereka adalah manusia yang paling unggul di antara umat manusia.</a:t>
            </a:r>
          </a:p>
          <a:p>
            <a:pPr marL="457200" indent="-457200" eaLnBrk="1" hangingPunct="1">
              <a:lnSpc>
                <a:spcPct val="90000"/>
              </a:lnSpc>
              <a:buClr>
                <a:schemeClr val="tx1"/>
              </a:buClr>
              <a:buSzTx/>
              <a:buFont typeface="Wingdings" charset="0"/>
              <a:buNone/>
            </a:pPr>
            <a:endParaRPr lang="en-US" sz="1400">
              <a:solidFill>
                <a:srgbClr val="FFFF00"/>
              </a:solidFill>
              <a:latin typeface="Arial Narrow" charset="0"/>
              <a:cs typeface="Times New Roman" charset="0"/>
            </a:endParaRPr>
          </a:p>
          <a:p>
            <a:pPr marL="457200" indent="-457200" eaLnBrk="1" hangingPunct="1">
              <a:lnSpc>
                <a:spcPct val="90000"/>
              </a:lnSpc>
              <a:buClr>
                <a:schemeClr val="tx1"/>
              </a:buClr>
              <a:buSzTx/>
              <a:buFont typeface="Wingdings" charset="0"/>
              <a:buNone/>
            </a:pPr>
            <a:r>
              <a:rPr lang="en-US">
                <a:solidFill>
                  <a:srgbClr val="FFFF00"/>
                </a:solidFill>
                <a:latin typeface="Arial Narrow" charset="0"/>
                <a:cs typeface="Arial" charset="0"/>
              </a:rPr>
              <a:t>	7. Penekanan pada ajaran mereka lebih kepada etika daripada teologi.</a:t>
            </a:r>
          </a:p>
        </p:txBody>
      </p:sp>
      <p:grpSp>
        <p:nvGrpSpPr>
          <p:cNvPr id="69635" name="Group 9"/>
          <p:cNvGrpSpPr>
            <a:grpSpLocks/>
          </p:cNvGrpSpPr>
          <p:nvPr/>
        </p:nvGrpSpPr>
        <p:grpSpPr bwMode="auto">
          <a:xfrm>
            <a:off x="0" y="0"/>
            <a:ext cx="3816350" cy="6858000"/>
            <a:chOff x="0" y="0"/>
            <a:chExt cx="2404" cy="4320"/>
          </a:xfrm>
        </p:grpSpPr>
        <p:pic>
          <p:nvPicPr>
            <p:cNvPr id="69640" name="Picture 4" descr="Phalacteries"/>
            <p:cNvPicPr>
              <a:picLocks noChangeAspect="1" noChangeArrowheads="1"/>
            </p:cNvPicPr>
            <p:nvPr/>
          </p:nvPicPr>
          <p:blipFill>
            <a:blip r:embed="rId3">
              <a:extLst>
                <a:ext uri="{28A0092B-C50C-407E-A947-70E740481C1C}">
                  <a14:useLocalDpi xmlns:a14="http://schemas.microsoft.com/office/drawing/2010/main" val="0"/>
                </a:ext>
              </a:extLst>
            </a:blip>
            <a:srcRect r="29662" b="10693"/>
            <a:stretch>
              <a:fillRect/>
            </a:stretch>
          </p:blipFill>
          <p:spPr bwMode="auto">
            <a:xfrm>
              <a:off x="0" y="0"/>
              <a:ext cx="24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Rectangle 7"/>
            <p:cNvSpPr>
              <a:spLocks noChangeArrowheads="1"/>
            </p:cNvSpPr>
            <p:nvPr/>
          </p:nvSpPr>
          <p:spPr bwMode="auto">
            <a:xfrm>
              <a:off x="1632" y="3360"/>
              <a:ext cx="768" cy="9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9636" name="Text Box 10"/>
          <p:cNvSpPr txBox="1">
            <a:spLocks noChangeArrowheads="1"/>
          </p:cNvSpPr>
          <p:nvPr/>
        </p:nvSpPr>
        <p:spPr bwMode="auto">
          <a:xfrm>
            <a:off x="3000375" y="4572000"/>
            <a:ext cx="6000750" cy="19383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a:r>
              <a:rPr lang="en-US" sz="2000" b="1">
                <a:solidFill>
                  <a:srgbClr val="000000"/>
                </a:solidFill>
              </a:rPr>
              <a:t>Yesus tidak pernah mempertanyakan masalah teologi kepada orang-orang Farisi. Tetapi di Mat 23 Ia mengungkapkan kemunafikan mereka karena mereka tidak melakukan apa yang mereka ajarkan.</a:t>
            </a:r>
          </a:p>
        </p:txBody>
      </p:sp>
      <p:sp>
        <p:nvSpPr>
          <p:cNvPr id="73730" name="Rectangle 2"/>
          <p:cNvSpPr>
            <a:spLocks noGrp="1" noChangeArrowheads="1"/>
          </p:cNvSpPr>
          <p:nvPr>
            <p:ph type="title"/>
          </p:nvPr>
        </p:nvSpPr>
        <p:spPr>
          <a:xfrm>
            <a:off x="1981200" y="0"/>
            <a:ext cx="7162800" cy="1295400"/>
          </a:xfrm>
          <a:solidFill>
            <a:srgbClr val="FF0000"/>
          </a:solidFill>
        </p:spPr>
        <p:txBody>
          <a:bodyPr/>
          <a:lstStyle/>
          <a:p>
            <a:pPr eaLnBrk="1" hangingPunct="1"/>
            <a:r>
              <a:rPr lang="en-US" sz="4000">
                <a:latin typeface="Arial" charset="0"/>
              </a:rPr>
              <a:t>Karakteristik orang-orang Farisi (lanjutan)</a:t>
            </a:r>
          </a:p>
        </p:txBody>
      </p:sp>
      <p:sp>
        <p:nvSpPr>
          <p:cNvPr id="69638" name="Text Box 11"/>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73740" name="Text Box 12"/>
          <p:cNvSpPr txBox="1">
            <a:spLocks noChangeArrowheads="1"/>
          </p:cNvSpPr>
          <p:nvPr/>
        </p:nvSpPr>
        <p:spPr bwMode="auto">
          <a:xfrm>
            <a:off x="8382000" y="0"/>
            <a:ext cx="685800" cy="457200"/>
          </a:xfrm>
          <a:prstGeom prst="rect">
            <a:avLst/>
          </a:prstGeom>
          <a:noFill/>
          <a:ln w="12700" cap="sq">
            <a:noFill/>
            <a:miter lim="800000"/>
            <a:headEnd type="none" w="sm" len="sm"/>
            <a:tailEnd type="none" w="sm" len="sm"/>
          </a:ln>
          <a:effectLst>
            <a:outerShdw dist="35921" dir="2700000" algn="ctr" rotWithShape="0">
              <a:srgbClr val="808080"/>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spcBef>
                <a:spcPct val="50000"/>
              </a:spcBef>
            </a:pPr>
            <a:r>
              <a:rPr lang="en-US" b="1">
                <a:latin typeface="Times New Roman" charset="0"/>
              </a:rPr>
              <a:t>123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0-#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FalseChineseCharacter"/>
          <p:cNvPicPr>
            <a:picLocks noChangeAspect="1" noChangeArrowheads="1"/>
          </p:cNvPicPr>
          <p:nvPr/>
        </p:nvPicPr>
        <p:blipFill>
          <a:blip r:embed="rId3">
            <a:extLst>
              <a:ext uri="{28A0092B-C50C-407E-A947-70E740481C1C}">
                <a14:useLocalDpi xmlns:a14="http://schemas.microsoft.com/office/drawing/2010/main" val="0"/>
              </a:ext>
            </a:extLst>
          </a:blip>
          <a:srcRect l="14108" r="10309" b="56419"/>
          <a:stretch>
            <a:fillRect/>
          </a:stretch>
        </p:blipFill>
        <p:spPr bwMode="auto">
          <a:xfrm>
            <a:off x="0" y="100013"/>
            <a:ext cx="807720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p:cNvSpPr>
            <a:spLocks noGrp="1" noChangeArrowheads="1"/>
          </p:cNvSpPr>
          <p:nvPr>
            <p:ph type="ctrTitle"/>
          </p:nvPr>
        </p:nvSpPr>
        <p:spPr>
          <a:xfrm>
            <a:off x="928688" y="4800600"/>
            <a:ext cx="8215312" cy="609600"/>
          </a:xfrm>
          <a:solidFill>
            <a:srgbClr val="FF0000"/>
          </a:solidFill>
        </p:spPr>
        <p:txBody>
          <a:bodyPr/>
          <a:lstStyle/>
          <a:p>
            <a:pPr eaLnBrk="1" hangingPunct="1"/>
            <a:r>
              <a:rPr lang="en-US" sz="4400">
                <a:latin typeface="Arial" charset="0"/>
              </a:rPr>
              <a:t>Orang-orang Tionghoa Farisi??</a:t>
            </a:r>
          </a:p>
        </p:txBody>
      </p:sp>
      <p:sp>
        <p:nvSpPr>
          <p:cNvPr id="10342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124</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Grp="1" noChangeArrowheads="1"/>
          </p:cNvSpPr>
          <p:nvPr>
            <p:ph type="title"/>
          </p:nvPr>
        </p:nvSpPr>
        <p:spPr/>
        <p:txBody>
          <a:bodyPr/>
          <a:lstStyle/>
          <a:p>
            <a:pPr eaLnBrk="1" hangingPunct="1"/>
            <a:r>
              <a:rPr lang="en-US">
                <a:latin typeface="Arial" charset="0"/>
              </a:rPr>
              <a:t>Saduki</a:t>
            </a:r>
          </a:p>
        </p:txBody>
      </p:sp>
      <p:sp>
        <p:nvSpPr>
          <p:cNvPr id="73731" name="Rectangle 3"/>
          <p:cNvSpPr>
            <a:spLocks noGrp="1" noChangeArrowheads="1"/>
          </p:cNvSpPr>
          <p:nvPr>
            <p:ph type="body" idx="1"/>
          </p:nvPr>
        </p:nvSpPr>
        <p:spPr/>
        <p:txBody>
          <a:bodyPr/>
          <a:lstStyle/>
          <a:p>
            <a:pPr eaLnBrk="1" hangingPunct="1"/>
            <a:r>
              <a:rPr lang="en-US">
                <a:latin typeface="Arial" charset="0"/>
              </a:rPr>
              <a:t>Apakah ancaman utama dari orang-orang Saduki?</a:t>
            </a:r>
          </a:p>
          <a:p>
            <a:pPr eaLnBrk="1" hangingPunct="1"/>
            <a:r>
              <a:rPr lang="en-US">
                <a:latin typeface="Arial" charset="0"/>
              </a:rPr>
              <a:t>Siapakah yg disebut </a:t>
            </a:r>
            <a:r>
              <a:rPr lang="ja-JP" altLang="en-US">
                <a:latin typeface="Arial" charset="0"/>
              </a:rPr>
              <a:t>“</a:t>
            </a:r>
            <a:r>
              <a:rPr lang="en-US">
                <a:latin typeface="Arial" charset="0"/>
              </a:rPr>
              <a:t>orang-orang Saduki</a:t>
            </a:r>
            <a:r>
              <a:rPr lang="ja-JP" altLang="en-US">
                <a:latin typeface="Arial" charset="0"/>
              </a:rPr>
              <a:t>”</a:t>
            </a:r>
            <a:r>
              <a:rPr lang="en-US">
                <a:latin typeface="Arial" charset="0"/>
              </a:rPr>
              <a:t> saat ini?</a:t>
            </a:r>
          </a:p>
        </p:txBody>
      </p:sp>
      <p:sp>
        <p:nvSpPr>
          <p:cNvPr id="73732"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atin typeface="Arial" charset="0"/>
              </a:rPr>
              <a:t>The Jewish Sects</a:t>
            </a:r>
          </a:p>
        </p:txBody>
      </p:sp>
      <p:sp>
        <p:nvSpPr>
          <p:cNvPr id="56323" name="Rectangle 3"/>
          <p:cNvSpPr>
            <a:spLocks noGrp="1" noChangeArrowheads="1"/>
          </p:cNvSpPr>
          <p:nvPr>
            <p:ph type="body" idx="1"/>
          </p:nvPr>
        </p:nvSpPr>
        <p:spPr/>
        <p:txBody>
          <a:bodyPr/>
          <a:lstStyle/>
          <a:p>
            <a:pPr eaLnBrk="1" hangingPunct="1"/>
            <a:endParaRPr lang="en-US">
              <a:latin typeface="Verdana" charset="0"/>
            </a:endParaRPr>
          </a:p>
        </p:txBody>
      </p:sp>
      <p:pic>
        <p:nvPicPr>
          <p:cNvPr id="75780" name="Picture 4" descr="Sect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2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8247063" y="0"/>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a:t>
            </a:r>
          </a:p>
        </p:txBody>
      </p:sp>
      <p:sp>
        <p:nvSpPr>
          <p:cNvPr id="75782" name="Oval 6"/>
          <p:cNvSpPr>
            <a:spLocks noChangeArrowheads="1"/>
          </p:cNvSpPr>
          <p:nvPr/>
        </p:nvSpPr>
        <p:spPr bwMode="auto">
          <a:xfrm>
            <a:off x="5791200" y="2133600"/>
            <a:ext cx="2819400" cy="2057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rPr>
              <a:t>Apakah Spiritualitas itu?</a:t>
            </a:r>
          </a:p>
        </p:txBody>
      </p:sp>
      <p:sp>
        <p:nvSpPr>
          <p:cNvPr id="32771" name="Rectangle 3"/>
          <p:cNvSpPr>
            <a:spLocks noGrp="1" noChangeArrowheads="1"/>
          </p:cNvSpPr>
          <p:nvPr>
            <p:ph type="body" idx="1"/>
          </p:nvPr>
        </p:nvSpPr>
        <p:spPr>
          <a:xfrm>
            <a:off x="3048000" y="1905000"/>
            <a:ext cx="5867400" cy="2286000"/>
          </a:xfrm>
          <a:effectLst>
            <a:outerShdw blurRad="63500" dist="35921" dir="2700000" algn="ctr" rotWithShape="0">
              <a:srgbClr val="000000"/>
            </a:outerShdw>
          </a:effectLst>
        </p:spPr>
        <p:txBody>
          <a:bodyPr/>
          <a:lstStyle/>
          <a:p>
            <a:pPr marL="0" indent="0" eaLnBrk="1" hangingPunct="1">
              <a:buFont typeface="Wingdings" charset="0"/>
              <a:buNone/>
            </a:pPr>
            <a:r>
              <a:rPr lang="en-US">
                <a:effectLst/>
                <a:latin typeface="Verdana" charset="0"/>
              </a:rPr>
              <a:t>Diskusikan:</a:t>
            </a:r>
          </a:p>
          <a:p>
            <a:pPr marL="0" indent="0" eaLnBrk="1" hangingPunct="1"/>
            <a:r>
              <a:rPr lang="en-US" sz="2800">
                <a:effectLst/>
                <a:latin typeface="Verdana" charset="0"/>
              </a:rPr>
              <a:t>  Apa yg membuat seseorang  menjadi </a:t>
            </a:r>
            <a:r>
              <a:rPr lang="ja-JP" altLang="en-US" sz="2800">
                <a:effectLst/>
                <a:latin typeface="Verdana" charset="0"/>
              </a:rPr>
              <a:t>“</a:t>
            </a:r>
            <a:r>
              <a:rPr lang="en-US" sz="2800">
                <a:effectLst/>
                <a:latin typeface="Verdana" charset="0"/>
              </a:rPr>
              <a:t>saleh</a:t>
            </a:r>
            <a:r>
              <a:rPr lang="ja-JP" altLang="en-US" sz="2800">
                <a:effectLst/>
                <a:latin typeface="Verdana" charset="0"/>
              </a:rPr>
              <a:t>”</a:t>
            </a:r>
            <a:r>
              <a:rPr lang="en-US" sz="2800">
                <a:effectLst/>
                <a:latin typeface="Verdana" charset="0"/>
              </a:rPr>
              <a:t>?</a:t>
            </a:r>
          </a:p>
          <a:p>
            <a:pPr marL="0" indent="0" eaLnBrk="1" hangingPunct="1"/>
            <a:r>
              <a:rPr lang="en-US" sz="2800">
                <a:effectLst/>
                <a:latin typeface="Verdana" charset="0"/>
              </a:rPr>
              <a:t>  apakah pengaruh internal atau external?</a:t>
            </a:r>
          </a:p>
        </p:txBody>
      </p:sp>
      <p:pic>
        <p:nvPicPr>
          <p:cNvPr id="40964" name="Picture 4" descr="j0200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2384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j0283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419600"/>
            <a:ext cx="18192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152400" y="914400"/>
            <a:ext cx="6172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457200" indent="-4572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buClr>
                <a:schemeClr val="tx1"/>
              </a:buClr>
              <a:buFont typeface="Wingdings" charset="0"/>
              <a:buNone/>
            </a:pPr>
            <a:r>
              <a:rPr lang="en-US">
                <a:latin typeface="Arial Narrow" charset="0"/>
                <a:cs typeface="Arial" charset="0"/>
              </a:rPr>
              <a:t>	Kemungkinan dimulai dari periode Hasmon (166-63 SM), berakhir 70M bersamaan dengan kejatuhan Yerusalem.</a:t>
            </a:r>
          </a:p>
          <a:p>
            <a:pPr algn="just" eaLnBrk="1" hangingPunct="1">
              <a:buClr>
                <a:schemeClr val="tx1"/>
              </a:buClr>
              <a:buFont typeface="Wingdings" charset="0"/>
              <a:buNone/>
            </a:pPr>
            <a:r>
              <a:rPr lang="en-US">
                <a:latin typeface="Arial Narrow" charset="0"/>
                <a:cs typeface="Arial" charset="0"/>
              </a:rPr>
              <a:t>	</a:t>
            </a:r>
            <a:r>
              <a:rPr lang="en-US">
                <a:solidFill>
                  <a:srgbClr val="FFFF00"/>
                </a:solidFill>
                <a:latin typeface="Arial Narrow" charset="0"/>
                <a:cs typeface="Arial" charset="0"/>
              </a:rPr>
              <a:t>1.Mereka menolak otoritas tradisi</a:t>
            </a:r>
            <a:endParaRPr lang="en-US">
              <a:solidFill>
                <a:srgbClr val="FFFF00"/>
              </a:solidFill>
              <a:latin typeface="Arial Narrow" charset="0"/>
              <a:cs typeface="Times New Roma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2.Mereka menginterpretasikan Hukum Taurat dengan lebih literal dibandingkan orang Farisi</a:t>
            </a:r>
            <a:r>
              <a:rPr lang="en-US">
                <a:solidFill>
                  <a:srgbClr val="FFFF00"/>
                </a:solidFill>
                <a:latin typeface="Arial Narrow" charset="0"/>
                <a:cs typeface="Arial" charset="0"/>
              </a:rPr>
              <a:t>.</a:t>
            </a:r>
            <a:endParaRPr lang="en-US">
              <a:solidFill>
                <a:srgbClr val="FFFF00"/>
              </a:solidFill>
              <a:latin typeface="Arial Narrow" charset="0"/>
              <a:cs typeface="Times New Roman"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3.Mereka sangat menjunjung tinggi kemurnian suku Lewi.</a:t>
            </a:r>
          </a:p>
          <a:p>
            <a:pPr algn="just" eaLnBrk="1" hangingPunct="1">
              <a:buClr>
                <a:schemeClr val="tx1"/>
              </a:buClr>
              <a:buFont typeface="Wingdings" charset="0"/>
              <a:buNone/>
            </a:pPr>
            <a:r>
              <a:rPr lang="en-US">
                <a:solidFill>
                  <a:srgbClr val="FFFF00"/>
                </a:solidFill>
                <a:latin typeface="Arial Narrow" charset="0"/>
                <a:cs typeface="Times New Roman" charset="0"/>
              </a:rPr>
              <a:t>	4.Percaya pada kehendak bebas manusia.</a:t>
            </a:r>
          </a:p>
          <a:p>
            <a:pPr algn="just" eaLnBrk="1" hangingPunct="1">
              <a:buClr>
                <a:schemeClr val="tx1"/>
              </a:buClr>
              <a:buFont typeface="Wingdings" charset="0"/>
              <a:buNone/>
            </a:pPr>
            <a:r>
              <a:rPr lang="en-US">
                <a:solidFill>
                  <a:srgbClr val="FFFF00"/>
                </a:solidFill>
                <a:latin typeface="Arial Narrow" charset="0"/>
                <a:cs typeface="Times New Roman" charset="0"/>
              </a:rPr>
              <a:t>	5.Mereka menolak kebangkitan dan kehidupan setelah kematian.</a:t>
            </a:r>
            <a:endParaRPr lang="en-US">
              <a:solidFill>
                <a:srgbClr val="FFFF00"/>
              </a:solidFill>
              <a:latin typeface="Arial Narrow" charset="0"/>
              <a:cs typeface="Arial"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6.Mereka tidak percaya pada malaikat dan setan.</a:t>
            </a:r>
            <a:endParaRPr lang="en-US">
              <a:solidFill>
                <a:srgbClr val="FFFF00"/>
              </a:solidFill>
              <a:latin typeface="Arial Narrow" charset="0"/>
              <a:cs typeface="Arial" charset="0"/>
            </a:endParaRPr>
          </a:p>
          <a:p>
            <a:pPr algn="just" eaLnBrk="1" hangingPunct="1">
              <a:buClr>
                <a:schemeClr val="tx1"/>
              </a:buClr>
              <a:buFont typeface="Wingdings" charset="0"/>
              <a:buNone/>
            </a:pPr>
            <a:r>
              <a:rPr lang="en-US">
                <a:solidFill>
                  <a:srgbClr val="FFFF00"/>
                </a:solidFill>
                <a:latin typeface="Arial Narrow" charset="0"/>
                <a:cs typeface="Times New Roman" charset="0"/>
              </a:rPr>
              <a:t>	7.Mereka menolak pemikiran tentang dunia spiritual.</a:t>
            </a:r>
          </a:p>
          <a:p>
            <a:pPr algn="just" eaLnBrk="1" hangingPunct="1">
              <a:buClr>
                <a:schemeClr val="tx1"/>
              </a:buClr>
              <a:buFont typeface="Wingdings" charset="0"/>
              <a:buNone/>
            </a:pPr>
            <a:r>
              <a:rPr lang="en-US">
                <a:solidFill>
                  <a:srgbClr val="FFFF00"/>
                </a:solidFill>
                <a:latin typeface="Arial Narrow" charset="0"/>
                <a:cs typeface="Times New Roman" charset="0"/>
              </a:rPr>
              <a:t>	8.Hanya mengakui kitab Musa sebagai Kitab Suci.</a:t>
            </a:r>
            <a:r>
              <a:rPr lang="en-US">
                <a:solidFill>
                  <a:srgbClr val="FFFF00"/>
                </a:solidFill>
                <a:latin typeface="Arial Narrow" charset="0"/>
                <a:ea typeface="Times New Roman" charset="0"/>
                <a:cs typeface="Times New Roman" charset="0"/>
              </a:rPr>
              <a:t> </a:t>
            </a:r>
          </a:p>
        </p:txBody>
      </p:sp>
      <p:sp>
        <p:nvSpPr>
          <p:cNvPr id="77827" name="Text Box 4"/>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pic>
        <p:nvPicPr>
          <p:cNvPr id="77828" name="Picture 5" descr="Gamali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585788"/>
            <a:ext cx="3054350" cy="627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76200" y="0"/>
            <a:ext cx="6019800" cy="838200"/>
          </a:xfrm>
        </p:spPr>
        <p:txBody>
          <a:bodyPr/>
          <a:lstStyle/>
          <a:p>
            <a:pPr eaLnBrk="1" hangingPunct="1"/>
            <a:r>
              <a:rPr lang="en-US">
                <a:latin typeface="Arial" charset="0"/>
              </a:rPr>
              <a:t>Orang-orang Saduki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oorwaysof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2263" cy="1196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457200" y="142875"/>
            <a:ext cx="8229600" cy="1714500"/>
          </a:xfrm>
        </p:spPr>
        <p:txBody>
          <a:bodyPr/>
          <a:lstStyle/>
          <a:p>
            <a:pPr eaLnBrk="1" hangingPunct="1"/>
            <a:r>
              <a:rPr lang="en-US" sz="4000" b="1">
                <a:solidFill>
                  <a:srgbClr val="000000"/>
                </a:solidFill>
                <a:effectLst>
                  <a:outerShdw blurRad="38100" dist="38100" dir="2700000" algn="tl">
                    <a:srgbClr val="FFFFFF"/>
                  </a:outerShdw>
                </a:effectLst>
                <a:latin typeface="Arial" charset="0"/>
              </a:rPr>
              <a:t>Orang-orang Saduki masuk dari pintu ke pintu di Yerusalem!</a:t>
            </a:r>
          </a:p>
        </p:txBody>
      </p:sp>
      <p:sp>
        <p:nvSpPr>
          <p:cNvPr id="79876" name="Text Box 5"/>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
        <p:nvSpPr>
          <p:cNvPr id="30726" name="Text Box 6"/>
          <p:cNvSpPr txBox="1">
            <a:spLocks noChangeArrowheads="1"/>
          </p:cNvSpPr>
          <p:nvPr/>
        </p:nvSpPr>
        <p:spPr bwMode="auto">
          <a:xfrm>
            <a:off x="457200" y="2333625"/>
            <a:ext cx="8534400" cy="2667000"/>
          </a:xfrm>
          <a:prstGeom prst="rect">
            <a:avLst/>
          </a:prstGeom>
          <a:solidFill>
            <a:srgbClr val="CC6600">
              <a:alpha val="63000"/>
            </a:srgbClr>
          </a:solidFill>
          <a:ln w="12700" cap="sq">
            <a:noFill/>
            <a:miter lim="800000"/>
            <a:headEnd type="none" w="sm" len="sm"/>
            <a:tailEnd type="none" w="sm" len="sm"/>
          </a:ln>
          <a:effectLst>
            <a:outerShdw dist="35921" dir="2700000" algn="ctr" rotWithShape="0">
              <a:srgbClr val="808080"/>
            </a:outerShdw>
          </a:effectLst>
        </p:spPr>
        <p:txBody>
          <a:bodyPr/>
          <a:lstStyle>
            <a:lvl1pPr marL="457200" indent="-4572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just" eaLnBrk="1" hangingPunct="1">
              <a:buClr>
                <a:schemeClr val="tx1"/>
              </a:buClr>
              <a:buFont typeface="Wingdings" charset="0"/>
              <a:buNone/>
            </a:pPr>
            <a:r>
              <a:rPr lang="en-US" sz="3200">
                <a:solidFill>
                  <a:srgbClr val="FFFF00"/>
                </a:solidFill>
                <a:latin typeface="Arial Narrow" charset="0"/>
                <a:cs typeface="Times New Roman" charset="0"/>
              </a:rPr>
              <a:t>5.Mereka menolak kebangkitan dan kehidupan setelah kematian.</a:t>
            </a:r>
            <a:endParaRPr lang="en-US" sz="3200">
              <a:solidFill>
                <a:srgbClr val="FFFF00"/>
              </a:solidFill>
              <a:latin typeface="Arial Narrow" charset="0"/>
              <a:cs typeface="Arial" charset="0"/>
            </a:endParaRPr>
          </a:p>
          <a:p>
            <a:pPr algn="just" eaLnBrk="1" hangingPunct="1">
              <a:buClr>
                <a:schemeClr val="tx1"/>
              </a:buClr>
              <a:buFont typeface="Wingdings" charset="0"/>
              <a:buNone/>
            </a:pPr>
            <a:r>
              <a:rPr lang="en-US" sz="3200">
                <a:solidFill>
                  <a:srgbClr val="FFFF00"/>
                </a:solidFill>
                <a:latin typeface="Arial Narrow" charset="0"/>
                <a:cs typeface="Times New Roman" charset="0"/>
              </a:rPr>
              <a:t>6.Mereka tidak percaya pada malaikat dan setan.</a:t>
            </a:r>
            <a:endParaRPr lang="en-US" sz="3200">
              <a:solidFill>
                <a:srgbClr val="FFFF00"/>
              </a:solidFill>
              <a:latin typeface="Arial Narrow" charset="0"/>
              <a:cs typeface="Arial" charset="0"/>
            </a:endParaRPr>
          </a:p>
          <a:p>
            <a:pPr algn="just" eaLnBrk="1" hangingPunct="1">
              <a:buClr>
                <a:schemeClr val="tx1"/>
              </a:buClr>
              <a:buFont typeface="Wingdings" charset="0"/>
              <a:buNone/>
            </a:pPr>
            <a:r>
              <a:rPr lang="en-US" sz="3200">
                <a:solidFill>
                  <a:srgbClr val="FFFF00"/>
                </a:solidFill>
                <a:latin typeface="Arial Narrow" charset="0"/>
                <a:cs typeface="Times New Roman" charset="0"/>
              </a:rPr>
              <a:t>7.Mereka menolak pemikiran tentang dunia spiritual.</a:t>
            </a:r>
          </a:p>
          <a:p>
            <a:pPr algn="just" eaLnBrk="1" hangingPunct="1">
              <a:buClr>
                <a:schemeClr val="tx1"/>
              </a:buClr>
              <a:buFont typeface="Wingdings" charset="0"/>
              <a:buNone/>
            </a:pPr>
            <a:r>
              <a:rPr lang="en-US" sz="3200">
                <a:solidFill>
                  <a:srgbClr val="FFFF00"/>
                </a:solidFill>
                <a:latin typeface="Arial Narrow" charset="0"/>
                <a:cs typeface="Times New Roman" charset="0"/>
              </a:rPr>
              <a:t>8.Hanya mengakui kitab Musa sebagai Kitab Suci.</a:t>
            </a:r>
            <a:r>
              <a:rPr lang="en-US" sz="3200">
                <a:solidFill>
                  <a:srgbClr val="FFFF00"/>
                </a:solidFill>
                <a:latin typeface="Arial Narrow" charset="0"/>
                <a:ea typeface="Times New Roman" charset="0"/>
                <a:cs typeface="Times New Roman"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6">
                                            <p:txEl>
                                              <p:charRg st="4294967295" end="4294967295"/>
                                            </p:txEl>
                                          </p:spTgt>
                                        </p:tgtEl>
                                        <p:attrNameLst>
                                          <p:attrName>style.visibility</p:attrName>
                                        </p:attrNameLst>
                                      </p:cBhvr>
                                      <p:to>
                                        <p:strVal val="visible"/>
                                      </p:to>
                                    </p:set>
                                    <p:anim calcmode="lin" valueType="num">
                                      <p:cBhvr additive="base">
                                        <p:cTn id="7" dur="500" fill="hold"/>
                                        <p:tgtEl>
                                          <p:spTgt spid="3072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6">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Royal Por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0183813" cy="748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a:xfrm>
            <a:off x="0" y="582613"/>
            <a:ext cx="5429250" cy="2389187"/>
          </a:xfrm>
        </p:spPr>
        <p:txBody>
          <a:bodyPr/>
          <a:lstStyle/>
          <a:p>
            <a:pPr eaLnBrk="1" hangingPunct="1"/>
            <a:r>
              <a:rPr lang="en-US">
                <a:latin typeface="Arial" charset="0"/>
              </a:rPr>
              <a:t>Pelataran Istana</a:t>
            </a:r>
            <a:br>
              <a:rPr lang="en-US">
                <a:latin typeface="Arial" charset="0"/>
              </a:rPr>
            </a:br>
            <a:r>
              <a:rPr lang="en-US">
                <a:latin typeface="Arial" charset="0"/>
              </a:rPr>
              <a:t>(Stoa)</a:t>
            </a:r>
          </a:p>
        </p:txBody>
      </p:sp>
      <p:sp>
        <p:nvSpPr>
          <p:cNvPr id="81924" name="Rectangle 5"/>
          <p:cNvSpPr>
            <a:spLocks noChangeArrowheads="1"/>
          </p:cNvSpPr>
          <p:nvPr/>
        </p:nvSpPr>
        <p:spPr bwMode="auto">
          <a:xfrm>
            <a:off x="-304800" y="5257800"/>
            <a:ext cx="10591800"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635" name="Rectangle 3"/>
          <p:cNvSpPr>
            <a:spLocks noGrp="1" noChangeArrowheads="1"/>
          </p:cNvSpPr>
          <p:nvPr>
            <p:ph type="body" idx="1"/>
          </p:nvPr>
        </p:nvSpPr>
        <p:spPr>
          <a:xfrm>
            <a:off x="304800" y="5486400"/>
            <a:ext cx="8305800" cy="1447800"/>
          </a:xfrm>
        </p:spPr>
        <p:txBody>
          <a:bodyPr/>
          <a:lstStyle/>
          <a:p>
            <a:pPr eaLnBrk="1" hangingPunct="1">
              <a:lnSpc>
                <a:spcPct val="90000"/>
              </a:lnSpc>
            </a:pPr>
            <a:r>
              <a:rPr lang="en-US" sz="2800">
                <a:latin typeface="Verdana" charset="0"/>
              </a:rPr>
              <a:t>Orang-orang Sanhedrin bertemu di Istana Portiko di ujung selatan Istana</a:t>
            </a:r>
          </a:p>
          <a:p>
            <a:pPr eaLnBrk="1" hangingPunct="1">
              <a:lnSpc>
                <a:spcPct val="90000"/>
              </a:lnSpc>
            </a:pPr>
            <a:r>
              <a:rPr lang="en-US" sz="2800">
                <a:latin typeface="Verdana" charset="0"/>
              </a:rPr>
              <a:t>Tangga turun ke Pintu Gerbang Hulda</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04800" y="5562600"/>
            <a:ext cx="8229600" cy="1139825"/>
          </a:xfrm>
        </p:spPr>
        <p:txBody>
          <a:bodyPr/>
          <a:lstStyle/>
          <a:p>
            <a:pPr eaLnBrk="1" hangingPunct="1"/>
            <a:r>
              <a:rPr lang="en-US">
                <a:latin typeface="Arial" charset="0"/>
              </a:rPr>
              <a:t>Ruangan dalam Istana Portico</a:t>
            </a:r>
          </a:p>
        </p:txBody>
      </p:sp>
      <p:pic>
        <p:nvPicPr>
          <p:cNvPr id="83971" name="Picture 4" descr="Royal Portico Colum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0" y="152400"/>
            <a:ext cx="4572000" cy="1169988"/>
          </a:xfrm>
        </p:spPr>
        <p:txBody>
          <a:bodyPr/>
          <a:lstStyle/>
          <a:p>
            <a:pPr eaLnBrk="1" hangingPunct="1"/>
            <a:r>
              <a:rPr lang="en-US" sz="4000">
                <a:latin typeface="Arial" charset="0"/>
              </a:rPr>
              <a:t>Tempat pertemuan Sanhedrin</a:t>
            </a:r>
          </a:p>
        </p:txBody>
      </p:sp>
      <p:sp>
        <p:nvSpPr>
          <p:cNvPr id="92163" name="Rectangle 3"/>
          <p:cNvSpPr>
            <a:spLocks noGrp="1" noChangeArrowheads="1"/>
          </p:cNvSpPr>
          <p:nvPr>
            <p:ph type="body" idx="1"/>
          </p:nvPr>
        </p:nvSpPr>
        <p:spPr>
          <a:xfrm>
            <a:off x="4953000" y="1385888"/>
            <a:ext cx="4191000" cy="5257800"/>
          </a:xfrm>
        </p:spPr>
        <p:txBody>
          <a:bodyPr/>
          <a:lstStyle/>
          <a:p>
            <a:pPr eaLnBrk="1" hangingPunct="1">
              <a:lnSpc>
                <a:spcPct val="90000"/>
              </a:lnSpc>
            </a:pPr>
            <a:r>
              <a:rPr lang="en-US" sz="2800">
                <a:latin typeface="Verdana" charset="0"/>
              </a:rPr>
              <a:t>Aula setengah lingkaran di ujung timur Istana Portico</a:t>
            </a:r>
          </a:p>
          <a:p>
            <a:pPr eaLnBrk="1" hangingPunct="1">
              <a:lnSpc>
                <a:spcPct val="90000"/>
              </a:lnSpc>
              <a:buFont typeface="Wingdings" charset="0"/>
              <a:buNone/>
            </a:pPr>
            <a:endParaRPr lang="en-US" sz="2800">
              <a:latin typeface="Verdana" charset="0"/>
            </a:endParaRPr>
          </a:p>
          <a:p>
            <a:pPr eaLnBrk="1" hangingPunct="1">
              <a:lnSpc>
                <a:spcPct val="90000"/>
              </a:lnSpc>
            </a:pPr>
            <a:r>
              <a:rPr lang="en-US" sz="2800">
                <a:latin typeface="Verdana" charset="0"/>
              </a:rPr>
              <a:t>Ke-71 anggota Sanhedrin diadili disini sejak 30 M</a:t>
            </a:r>
          </a:p>
          <a:p>
            <a:pPr eaLnBrk="1" hangingPunct="1">
              <a:lnSpc>
                <a:spcPct val="90000"/>
              </a:lnSpc>
            </a:pPr>
            <a:endParaRPr lang="en-US" sz="2800">
              <a:latin typeface="Verdana" charset="0"/>
            </a:endParaRPr>
          </a:p>
          <a:p>
            <a:pPr eaLnBrk="1" hangingPunct="1">
              <a:lnSpc>
                <a:spcPct val="90000"/>
              </a:lnSpc>
            </a:pPr>
            <a:r>
              <a:rPr lang="en-US" sz="2800">
                <a:latin typeface="Verdana" charset="0"/>
              </a:rPr>
              <a:t>Pertemuan terbuka (kecuali tentang Yesus!), sementara pengadilan Roma adalah tertutup.</a:t>
            </a:r>
          </a:p>
        </p:txBody>
      </p:sp>
      <p:pic>
        <p:nvPicPr>
          <p:cNvPr id="86020" name="Picture 4" descr="Sanhedrin"/>
          <p:cNvPicPr>
            <a:picLocks noChangeAspect="1" noChangeArrowheads="1"/>
          </p:cNvPicPr>
          <p:nvPr/>
        </p:nvPicPr>
        <p:blipFill>
          <a:blip r:embed="rId3">
            <a:extLst>
              <a:ext uri="{28A0092B-C50C-407E-A947-70E740481C1C}">
                <a14:useLocalDpi xmlns:a14="http://schemas.microsoft.com/office/drawing/2010/main" val="0"/>
              </a:ext>
            </a:extLst>
          </a:blip>
          <a:srcRect l="2536" b="15294"/>
          <a:stretch>
            <a:fillRect/>
          </a:stretch>
        </p:blipFill>
        <p:spPr bwMode="auto">
          <a:xfrm>
            <a:off x="0" y="0"/>
            <a:ext cx="474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Sanhedrin at Night"/>
          <p:cNvPicPr>
            <a:picLocks noChangeAspect="1" noChangeArrowheads="1"/>
          </p:cNvPicPr>
          <p:nvPr/>
        </p:nvPicPr>
        <p:blipFill>
          <a:blip r:embed="rId3">
            <a:lum bright="-12000"/>
            <a:extLst>
              <a:ext uri="{28A0092B-C50C-407E-A947-70E740481C1C}">
                <a14:useLocalDpi xmlns:a14="http://schemas.microsoft.com/office/drawing/2010/main" val="0"/>
              </a:ext>
            </a:extLst>
          </a:blip>
          <a:srcRect r="5511"/>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2"/>
          <p:cNvSpPr>
            <a:spLocks noGrp="1" noChangeArrowheads="1"/>
          </p:cNvSpPr>
          <p:nvPr>
            <p:ph type="title"/>
          </p:nvPr>
        </p:nvSpPr>
        <p:spPr>
          <a:xfrm>
            <a:off x="-914400" y="285750"/>
            <a:ext cx="8229600" cy="788988"/>
          </a:xfrm>
        </p:spPr>
        <p:txBody>
          <a:bodyPr/>
          <a:lstStyle/>
          <a:p>
            <a:pPr algn="l" eaLnBrk="1" hangingPunct="1"/>
            <a:r>
              <a:rPr lang="en-US">
                <a:latin typeface="Arial" charset="0"/>
              </a:rPr>
              <a:t>Penghakiman Ilegal </a:t>
            </a:r>
            <a:br>
              <a:rPr lang="en-US">
                <a:latin typeface="Arial" charset="0"/>
              </a:rPr>
            </a:br>
            <a:r>
              <a:rPr lang="en-US">
                <a:latin typeface="Arial" charset="0"/>
              </a:rPr>
              <a:t>terhadap Yesus</a:t>
            </a:r>
          </a:p>
        </p:txBody>
      </p:sp>
      <p:sp>
        <p:nvSpPr>
          <p:cNvPr id="82947" name="Rectangle 3"/>
          <p:cNvSpPr>
            <a:spLocks noGrp="1" noChangeArrowheads="1"/>
          </p:cNvSpPr>
          <p:nvPr>
            <p:ph type="body" idx="1"/>
          </p:nvPr>
        </p:nvSpPr>
        <p:spPr>
          <a:xfrm>
            <a:off x="457200" y="2041525"/>
            <a:ext cx="8229600" cy="4530725"/>
          </a:xfrm>
        </p:spPr>
        <p:txBody>
          <a:bodyPr/>
          <a:lstStyle/>
          <a:p>
            <a:pPr eaLnBrk="1" hangingPunct="1">
              <a:lnSpc>
                <a:spcPct val="90000"/>
              </a:lnSpc>
            </a:pPr>
            <a:r>
              <a:rPr lang="en-US">
                <a:latin typeface="Verdana" charset="0"/>
              </a:rPr>
              <a:t>Pertemuan tertutup</a:t>
            </a:r>
          </a:p>
          <a:p>
            <a:pPr eaLnBrk="1" hangingPunct="1">
              <a:lnSpc>
                <a:spcPct val="90000"/>
              </a:lnSpc>
            </a:pPr>
            <a:r>
              <a:rPr lang="en-US">
                <a:latin typeface="Verdana" charset="0"/>
              </a:rPr>
              <a:t>Di rumah Kayafas</a:t>
            </a:r>
          </a:p>
          <a:p>
            <a:pPr eaLnBrk="1" hangingPunct="1">
              <a:lnSpc>
                <a:spcPct val="90000"/>
              </a:lnSpc>
            </a:pPr>
            <a:r>
              <a:rPr lang="en-US">
                <a:latin typeface="Verdana" charset="0"/>
              </a:rPr>
              <a:t>Di malam hari</a:t>
            </a:r>
          </a:p>
          <a:p>
            <a:pPr eaLnBrk="1" hangingPunct="1">
              <a:lnSpc>
                <a:spcPct val="90000"/>
              </a:lnSpc>
            </a:pPr>
            <a:r>
              <a:rPr lang="en-US">
                <a:latin typeface="Verdana" charset="0"/>
              </a:rPr>
              <a:t>Tidak ada dakwaan khusus</a:t>
            </a:r>
          </a:p>
          <a:p>
            <a:pPr eaLnBrk="1" hangingPunct="1">
              <a:lnSpc>
                <a:spcPct val="90000"/>
              </a:lnSpc>
            </a:pPr>
            <a:r>
              <a:rPr lang="en-US">
                <a:latin typeface="Verdana" charset="0"/>
              </a:rPr>
              <a:t>Tuduhan diubah</a:t>
            </a:r>
          </a:p>
          <a:p>
            <a:pPr eaLnBrk="1" hangingPunct="1">
              <a:lnSpc>
                <a:spcPct val="90000"/>
              </a:lnSpc>
            </a:pPr>
            <a:r>
              <a:rPr lang="en-US">
                <a:latin typeface="Verdana" charset="0"/>
              </a:rPr>
              <a:t>Tidak ada pembela</a:t>
            </a:r>
          </a:p>
          <a:p>
            <a:pPr eaLnBrk="1" hangingPunct="1">
              <a:lnSpc>
                <a:spcPct val="90000"/>
              </a:lnSpc>
            </a:pPr>
            <a:r>
              <a:rPr lang="en-US">
                <a:latin typeface="Verdana" charset="0"/>
              </a:rPr>
              <a:t>Kekerasan</a:t>
            </a:r>
          </a:p>
          <a:p>
            <a:pPr eaLnBrk="1" hangingPunct="1">
              <a:lnSpc>
                <a:spcPct val="90000"/>
              </a:lnSpc>
            </a:pPr>
            <a:r>
              <a:rPr lang="en-US">
                <a:latin typeface="Verdana" charset="0"/>
              </a:rPr>
              <a:t>Didakwa tanpa bukti</a:t>
            </a:r>
          </a:p>
        </p:txBody>
      </p:sp>
      <p:sp>
        <p:nvSpPr>
          <p:cNvPr id="88069" name="Text Box 5"/>
          <p:cNvSpPr txBox="1">
            <a:spLocks noChangeArrowheads="1"/>
          </p:cNvSpPr>
          <p:nvPr/>
        </p:nvSpPr>
        <p:spPr bwMode="auto">
          <a:xfrm>
            <a:off x="7848600" y="82550"/>
            <a:ext cx="120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NTS 65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p:cTn id="7" dur="500" fill="hold"/>
                                        <p:tgtEl>
                                          <p:spTgt spid="82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2947">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 calcmode="lin" valueType="num">
                                      <p:cBhvr>
                                        <p:cTn id="12" dur="500" fill="hold"/>
                                        <p:tgtEl>
                                          <p:spTgt spid="8294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2947">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 calcmode="lin" valueType="num">
                                      <p:cBhvr>
                                        <p:cTn id="17" dur="500" fill="hold"/>
                                        <p:tgtEl>
                                          <p:spTgt spid="8294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2947">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82947">
                                            <p:txEl>
                                              <p:pRg st="3" end="3"/>
                                            </p:txEl>
                                          </p:spTgt>
                                        </p:tgtEl>
                                        <p:attrNameLst>
                                          <p:attrName>style.visibility</p:attrName>
                                        </p:attrNameLst>
                                      </p:cBhvr>
                                      <p:to>
                                        <p:strVal val="visible"/>
                                      </p:to>
                                    </p:set>
                                    <p:anim calcmode="lin" valueType="num">
                                      <p:cBhvr>
                                        <p:cTn id="22" dur="500" fill="hold"/>
                                        <p:tgtEl>
                                          <p:spTgt spid="82947">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2947">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82947">
                                            <p:txEl>
                                              <p:pRg st="4" end="4"/>
                                            </p:txEl>
                                          </p:spTgt>
                                        </p:tgtEl>
                                        <p:attrNameLst>
                                          <p:attrName>style.visibility</p:attrName>
                                        </p:attrNameLst>
                                      </p:cBhvr>
                                      <p:to>
                                        <p:strVal val="visible"/>
                                      </p:to>
                                    </p:set>
                                    <p:anim calcmode="lin" valueType="num">
                                      <p:cBhvr>
                                        <p:cTn id="27" dur="500" fill="hold"/>
                                        <p:tgtEl>
                                          <p:spTgt spid="8294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2947">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82947">
                                            <p:txEl>
                                              <p:pRg st="5" end="5"/>
                                            </p:txEl>
                                          </p:spTgt>
                                        </p:tgtEl>
                                        <p:attrNameLst>
                                          <p:attrName>style.visibility</p:attrName>
                                        </p:attrNameLst>
                                      </p:cBhvr>
                                      <p:to>
                                        <p:strVal val="visible"/>
                                      </p:to>
                                    </p:set>
                                    <p:anim calcmode="lin" valueType="num">
                                      <p:cBhvr>
                                        <p:cTn id="32" dur="500" fill="hold"/>
                                        <p:tgtEl>
                                          <p:spTgt spid="82947">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2947">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82947">
                                            <p:txEl>
                                              <p:pRg st="6" end="6"/>
                                            </p:txEl>
                                          </p:spTgt>
                                        </p:tgtEl>
                                        <p:attrNameLst>
                                          <p:attrName>style.visibility</p:attrName>
                                        </p:attrNameLst>
                                      </p:cBhvr>
                                      <p:to>
                                        <p:strVal val="visible"/>
                                      </p:to>
                                    </p:set>
                                    <p:anim calcmode="lin" valueType="num">
                                      <p:cBhvr>
                                        <p:cTn id="37" dur="500" fill="hold"/>
                                        <p:tgtEl>
                                          <p:spTgt spid="8294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2947">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82947">
                                            <p:txEl>
                                              <p:pRg st="7" end="7"/>
                                            </p:txEl>
                                          </p:spTgt>
                                        </p:tgtEl>
                                        <p:attrNameLst>
                                          <p:attrName>style.visibility</p:attrName>
                                        </p:attrNameLst>
                                      </p:cBhvr>
                                      <p:to>
                                        <p:strVal val="visible"/>
                                      </p:to>
                                    </p:set>
                                    <p:anim calcmode="lin" valueType="num">
                                      <p:cBhvr>
                                        <p:cTn id="42" dur="500" fill="hold"/>
                                        <p:tgtEl>
                                          <p:spTgt spid="82947">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8294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rPr>
              <a:t>Siapakah pemuka agama Yahudi?</a:t>
            </a:r>
          </a:p>
        </p:txBody>
      </p:sp>
      <p:sp>
        <p:nvSpPr>
          <p:cNvPr id="72707" name="Rectangle 3"/>
          <p:cNvSpPr>
            <a:spLocks noGrp="1" noChangeArrowheads="1"/>
          </p:cNvSpPr>
          <p:nvPr>
            <p:ph type="body" idx="1"/>
          </p:nvPr>
        </p:nvSpPr>
        <p:spPr>
          <a:xfrm>
            <a:off x="285750" y="1524000"/>
            <a:ext cx="3571875" cy="2590800"/>
          </a:xfrm>
        </p:spPr>
        <p:txBody>
          <a:bodyPr/>
          <a:lstStyle/>
          <a:p>
            <a:pPr eaLnBrk="1" hangingPunct="1"/>
            <a:r>
              <a:rPr lang="en-US" sz="2800">
                <a:latin typeface="Verdana" charset="0"/>
              </a:rPr>
              <a:t>Pengacara? </a:t>
            </a:r>
          </a:p>
          <a:p>
            <a:pPr eaLnBrk="1" hangingPunct="1"/>
            <a:r>
              <a:rPr lang="en-US" sz="2800">
                <a:latin typeface="Verdana" charset="0"/>
              </a:rPr>
              <a:t>Orang Saduki?</a:t>
            </a:r>
          </a:p>
          <a:p>
            <a:pPr eaLnBrk="1" hangingPunct="1"/>
            <a:r>
              <a:rPr lang="en-US" sz="2800">
                <a:latin typeface="Verdana" charset="0"/>
              </a:rPr>
              <a:t>Orang Farisi?</a:t>
            </a:r>
          </a:p>
          <a:p>
            <a:pPr eaLnBrk="1" hangingPunct="1"/>
            <a:r>
              <a:rPr lang="en-US" sz="2800">
                <a:latin typeface="Verdana" charset="0"/>
              </a:rPr>
              <a:t>Orang Herodian?</a:t>
            </a:r>
          </a:p>
          <a:p>
            <a:pPr eaLnBrk="1" hangingPunct="1"/>
            <a:r>
              <a:rPr lang="en-US" sz="2800">
                <a:latin typeface="Verdana" charset="0"/>
              </a:rPr>
              <a:t>orang Lewi?</a:t>
            </a:r>
          </a:p>
        </p:txBody>
      </p:sp>
      <p:pic>
        <p:nvPicPr>
          <p:cNvPr id="90116" name="Picture 4" descr="Elders"/>
          <p:cNvPicPr>
            <a:picLocks noChangeAspect="1" noChangeArrowheads="1"/>
          </p:cNvPicPr>
          <p:nvPr/>
        </p:nvPicPr>
        <p:blipFill>
          <a:blip r:embed="rId3">
            <a:extLst>
              <a:ext uri="{28A0092B-C50C-407E-A947-70E740481C1C}">
                <a14:useLocalDpi xmlns:a14="http://schemas.microsoft.com/office/drawing/2010/main" val="0"/>
              </a:ext>
            </a:extLst>
          </a:blip>
          <a:srcRect t="6647"/>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p:cNvSpPr>
            <a:spLocks noChangeArrowheads="1"/>
          </p:cNvSpPr>
          <p:nvPr/>
        </p:nvSpPr>
        <p:spPr bwMode="auto">
          <a:xfrm>
            <a:off x="4419600" y="1524000"/>
            <a:ext cx="4343400" cy="2590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pPr>
            <a:r>
              <a:rPr lang="en-US" sz="2800">
                <a:effectLst>
                  <a:outerShdw blurRad="38100" dist="38100" dir="2700000" algn="tl">
                    <a:srgbClr val="000000"/>
                  </a:outerShdw>
                </a:effectLst>
              </a:rPr>
              <a:t>Ahli Taurat?</a:t>
            </a:r>
          </a:p>
          <a:p>
            <a:pPr marL="342900" indent="-342900" eaLnBrk="1" hangingPunct="1">
              <a:spcBef>
                <a:spcPct val="20000"/>
              </a:spcBef>
              <a:buClr>
                <a:schemeClr val="hlink"/>
              </a:buClr>
              <a:buSzPct val="60000"/>
              <a:buFont typeface="Wingdings" charset="0"/>
              <a:buChar char="n"/>
            </a:pPr>
            <a:r>
              <a:rPr lang="en-US" sz="2800">
                <a:effectLst>
                  <a:outerShdw blurRad="38100" dist="38100" dir="2700000" algn="tl">
                    <a:srgbClr val="000000"/>
                  </a:outerShdw>
                </a:effectLst>
              </a:rPr>
              <a:t>Imam Besar?</a:t>
            </a:r>
          </a:p>
          <a:p>
            <a:pPr marL="342900" indent="-342900" eaLnBrk="1" hangingPunct="1">
              <a:spcBef>
                <a:spcPct val="20000"/>
              </a:spcBef>
              <a:buClr>
                <a:schemeClr val="hlink"/>
              </a:buClr>
              <a:buSzPct val="60000"/>
              <a:buFont typeface="Wingdings" charset="0"/>
              <a:buChar char="n"/>
            </a:pPr>
            <a:r>
              <a:rPr lang="en-US" sz="2800">
                <a:effectLst>
                  <a:outerShdw blurRad="38100" dist="38100" dir="2700000" algn="tl">
                    <a:srgbClr val="000000"/>
                  </a:outerShdw>
                </a:effectLst>
              </a:rPr>
              <a:t>Kaum Essen?</a:t>
            </a:r>
          </a:p>
          <a:p>
            <a:pPr marL="342900" indent="-342900" eaLnBrk="1" hangingPunct="1">
              <a:spcBef>
                <a:spcPct val="20000"/>
              </a:spcBef>
              <a:buClr>
                <a:schemeClr val="hlink"/>
              </a:buClr>
              <a:buSzPct val="60000"/>
              <a:buFont typeface="Wingdings" charset="0"/>
              <a:buChar char="n"/>
            </a:pPr>
            <a:r>
              <a:rPr lang="en-US" sz="2800">
                <a:effectLst>
                  <a:outerShdw blurRad="38100" dist="38100" dir="2700000" algn="tl">
                    <a:srgbClr val="000000"/>
                  </a:outerShdw>
                </a:effectLst>
              </a:rPr>
              <a:t>Orang Zelot?</a:t>
            </a:r>
          </a:p>
          <a:p>
            <a:pPr marL="342900" indent="-342900" eaLnBrk="1" hangingPunct="1">
              <a:spcBef>
                <a:spcPct val="20000"/>
              </a:spcBef>
              <a:buClr>
                <a:schemeClr val="hlink"/>
              </a:buClr>
              <a:buSzPct val="60000"/>
              <a:buFont typeface="Wingdings" charset="0"/>
              <a:buChar char="n"/>
            </a:pPr>
            <a:r>
              <a:rPr lang="en-US" sz="2800">
                <a:effectLst>
                  <a:outerShdw blurRad="38100" dist="38100" dir="2700000" algn="tl">
                    <a:srgbClr val="000000"/>
                  </a:outerShdw>
                </a:effectLst>
              </a:rPr>
              <a:t>Bukan semuanya?</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5105400"/>
            <a:ext cx="8229600" cy="1139825"/>
          </a:xfrm>
        </p:spPr>
        <p:txBody>
          <a:bodyPr/>
          <a:lstStyle/>
          <a:p>
            <a:pPr eaLnBrk="1" hangingPunct="1"/>
            <a:r>
              <a:rPr lang="en-US" sz="4000">
                <a:latin typeface="Arial" charset="0"/>
              </a:rPr>
              <a:t>Orang Farisi dan Saduki tidak memiliki ketulusan</a:t>
            </a:r>
          </a:p>
        </p:txBody>
      </p:sp>
      <p:pic>
        <p:nvPicPr>
          <p:cNvPr id="92163" name="Picture 4" descr="Sects Diagram0001"/>
          <p:cNvPicPr>
            <a:picLocks noChangeAspect="1" noChangeArrowheads="1"/>
          </p:cNvPicPr>
          <p:nvPr/>
        </p:nvPicPr>
        <p:blipFill>
          <a:blip r:embed="rId3">
            <a:extLst>
              <a:ext uri="{28A0092B-C50C-407E-A947-70E740481C1C}">
                <a14:useLocalDpi xmlns:a14="http://schemas.microsoft.com/office/drawing/2010/main" val="0"/>
              </a:ext>
            </a:extLst>
          </a:blip>
          <a:srcRect l="4124" r="5127" b="54344"/>
          <a:stretch>
            <a:fillRect/>
          </a:stretch>
        </p:blipFill>
        <p:spPr bwMode="auto">
          <a:xfrm>
            <a:off x="0" y="0"/>
            <a:ext cx="91440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124</a:t>
            </a:r>
            <a:endParaRPr lang="en-US" sz="20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slide(fromBottom)">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p:cNvSpPr>
            <a:spLocks noGrp="1" noChangeArrowheads="1"/>
          </p:cNvSpPr>
          <p:nvPr>
            <p:ph type="title"/>
          </p:nvPr>
        </p:nvSpPr>
        <p:spPr/>
        <p:txBody>
          <a:bodyPr/>
          <a:lstStyle/>
          <a:p>
            <a:pPr eaLnBrk="1" hangingPunct="1"/>
            <a:r>
              <a:rPr lang="en-US">
                <a:latin typeface="Arial" charset="0"/>
              </a:rPr>
              <a:t>Kaum Essen</a:t>
            </a:r>
          </a:p>
        </p:txBody>
      </p:sp>
      <p:sp>
        <p:nvSpPr>
          <p:cNvPr id="94211" name="Rectangle 3"/>
          <p:cNvSpPr>
            <a:spLocks noGrp="1" noChangeArrowheads="1"/>
          </p:cNvSpPr>
          <p:nvPr>
            <p:ph type="body" idx="1"/>
          </p:nvPr>
        </p:nvSpPr>
        <p:spPr/>
        <p:txBody>
          <a:bodyPr/>
          <a:lstStyle/>
          <a:p>
            <a:pPr eaLnBrk="1" hangingPunct="1"/>
            <a:r>
              <a:rPr lang="en-US">
                <a:latin typeface="Arial" charset="0"/>
              </a:rPr>
              <a:t>Apakah ancaman utama dari kaum Essen?</a:t>
            </a:r>
          </a:p>
          <a:p>
            <a:pPr eaLnBrk="1" hangingPunct="1"/>
            <a:r>
              <a:rPr lang="en-US">
                <a:latin typeface="Arial" charset="0"/>
              </a:rPr>
              <a:t>Siapakah yg disebut </a:t>
            </a:r>
            <a:r>
              <a:rPr lang="ja-JP" altLang="en-US">
                <a:latin typeface="Arial" charset="0"/>
              </a:rPr>
              <a:t>“</a:t>
            </a:r>
            <a:r>
              <a:rPr lang="en-US">
                <a:latin typeface="Arial" charset="0"/>
              </a:rPr>
              <a:t>kaum Essen</a:t>
            </a:r>
            <a:r>
              <a:rPr lang="ja-JP" altLang="en-US">
                <a:latin typeface="Arial" charset="0"/>
              </a:rPr>
              <a:t>”</a:t>
            </a:r>
            <a:r>
              <a:rPr lang="en-US">
                <a:latin typeface="Arial" charset="0"/>
              </a:rPr>
              <a:t> saat ini?</a:t>
            </a:r>
          </a:p>
        </p:txBody>
      </p:sp>
      <p:sp>
        <p:nvSpPr>
          <p:cNvPr id="94212"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257800" y="277813"/>
            <a:ext cx="3429000" cy="2160587"/>
          </a:xfrm>
        </p:spPr>
        <p:txBody>
          <a:bodyPr/>
          <a:lstStyle/>
          <a:p>
            <a:pPr eaLnBrk="1" hangingPunct="1"/>
            <a:r>
              <a:rPr lang="en-US" sz="4000">
                <a:latin typeface="Arial" charset="0"/>
              </a:rPr>
              <a:t>Yudaisme yang lebih asli ditemukan di padang gurun</a:t>
            </a:r>
          </a:p>
        </p:txBody>
      </p:sp>
      <p:sp>
        <p:nvSpPr>
          <p:cNvPr id="43011" name="Rectangle 3"/>
          <p:cNvSpPr>
            <a:spLocks noGrp="1" noChangeArrowheads="1"/>
          </p:cNvSpPr>
          <p:nvPr>
            <p:ph type="body" idx="1"/>
          </p:nvPr>
        </p:nvSpPr>
        <p:spPr>
          <a:xfrm>
            <a:off x="5410200" y="2743200"/>
            <a:ext cx="3276600" cy="3387725"/>
          </a:xfrm>
        </p:spPr>
        <p:txBody>
          <a:bodyPr/>
          <a:lstStyle/>
          <a:p>
            <a:pPr eaLnBrk="1" hangingPunct="1"/>
            <a:r>
              <a:rPr lang="en-US">
                <a:latin typeface="Verdana" charset="0"/>
              </a:rPr>
              <a:t>Zelot</a:t>
            </a:r>
          </a:p>
          <a:p>
            <a:pPr eaLnBrk="1" hangingPunct="1"/>
            <a:r>
              <a:rPr lang="en-US">
                <a:latin typeface="Verdana" charset="0"/>
              </a:rPr>
              <a:t>Essen</a:t>
            </a:r>
          </a:p>
        </p:txBody>
      </p:sp>
      <p:pic>
        <p:nvPicPr>
          <p:cNvPr id="96260" name="Picture 4" descr="Dead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94300" cy="636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Line 7"/>
          <p:cNvSpPr>
            <a:spLocks noChangeShapeType="1"/>
          </p:cNvSpPr>
          <p:nvPr/>
        </p:nvSpPr>
        <p:spPr bwMode="auto">
          <a:xfrm flipH="1" flipV="1">
            <a:off x="2667000" y="2514600"/>
            <a:ext cx="2819400" cy="1143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3" name="Line 5"/>
          <p:cNvSpPr>
            <a:spLocks noChangeShapeType="1"/>
          </p:cNvSpPr>
          <p:nvPr/>
        </p:nvSpPr>
        <p:spPr bwMode="auto">
          <a:xfrm flipH="1" flipV="1">
            <a:off x="4419600" y="2590800"/>
            <a:ext cx="1066800" cy="457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3013"/>
                                        </p:tgtEl>
                                        <p:attrNameLst>
                                          <p:attrName>style.visibility</p:attrName>
                                        </p:attrNameLst>
                                      </p:cBhvr>
                                      <p:to>
                                        <p:strVal val="visible"/>
                                      </p:to>
                                    </p:set>
                                    <p:animEffect transition="in" filter="wipe(down)">
                                      <p:cBhvr>
                                        <p:cTn id="23" dur="500"/>
                                        <p:tgtEl>
                                          <p:spTgt spid="430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015"/>
                                        </p:tgtEl>
                                        <p:attrNameLst>
                                          <p:attrName>style.visibility</p:attrName>
                                        </p:attrNameLst>
                                      </p:cBhvr>
                                      <p:to>
                                        <p:strVal val="visible"/>
                                      </p:to>
                                    </p:set>
                                    <p:animEffect transition="in" filter="wipe(down)">
                                      <p:cBhvr>
                                        <p:cTn id="28" dur="5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0" y="1239838"/>
            <a:ext cx="4572000" cy="3760787"/>
          </a:xfrm>
        </p:spPr>
        <p:txBody>
          <a:bodyPr/>
          <a:lstStyle/>
          <a:p>
            <a:pPr eaLnBrk="1" hangingPunct="1"/>
            <a:r>
              <a:rPr lang="en-US">
                <a:latin typeface="Arial" charset="0"/>
              </a:rPr>
              <a:t>Agama-agama lain berdebat tentang spiritualitas</a:t>
            </a:r>
          </a:p>
        </p:txBody>
      </p:sp>
      <p:pic>
        <p:nvPicPr>
          <p:cNvPr id="43011" name="Picture 4" descr="R&amp;D"/>
          <p:cNvPicPr>
            <a:picLocks noChangeAspect="1" noChangeArrowheads="1"/>
          </p:cNvPicPr>
          <p:nvPr/>
        </p:nvPicPr>
        <p:blipFill>
          <a:blip r:embed="rId3">
            <a:extLst>
              <a:ext uri="{28A0092B-C50C-407E-A947-70E740481C1C}">
                <a14:useLocalDpi xmlns:a14="http://schemas.microsoft.com/office/drawing/2010/main" val="0"/>
              </a:ext>
            </a:extLst>
          </a:blip>
          <a:srcRect l="32567" r="22397" b="46921"/>
          <a:stretch>
            <a:fillRect/>
          </a:stretch>
        </p:blipFill>
        <p:spPr bwMode="auto">
          <a:xfrm>
            <a:off x="460375" y="0"/>
            <a:ext cx="411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Ibex&amp;gaz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80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5257800" y="277813"/>
            <a:ext cx="3429000" cy="4294187"/>
          </a:xfrm>
        </p:spPr>
        <p:txBody>
          <a:bodyPr/>
          <a:lstStyle/>
          <a:p>
            <a:pPr eaLnBrk="1" hangingPunct="1"/>
            <a:r>
              <a:rPr lang="en-US" sz="3600">
                <a:latin typeface="Arial" charset="0"/>
              </a:rPr>
              <a:t>Daerah laut Mati hanya dihuni binatang hingga masa ketidakpuasan kaum Essen dan orang Zelot di Yerusalem</a:t>
            </a:r>
          </a:p>
        </p:txBody>
      </p:sp>
      <p:sp>
        <p:nvSpPr>
          <p:cNvPr id="45059" name="Rectangle 3"/>
          <p:cNvSpPr>
            <a:spLocks noGrp="1" noChangeArrowheads="1"/>
          </p:cNvSpPr>
          <p:nvPr>
            <p:ph type="body" idx="1"/>
          </p:nvPr>
        </p:nvSpPr>
        <p:spPr>
          <a:xfrm>
            <a:off x="0" y="3200400"/>
            <a:ext cx="2571750" cy="609600"/>
          </a:xfrm>
        </p:spPr>
        <p:txBody>
          <a:bodyPr/>
          <a:lstStyle/>
          <a:p>
            <a:pPr eaLnBrk="1" hangingPunct="1"/>
            <a:r>
              <a:rPr lang="en-US">
                <a:latin typeface="Verdana" charset="0"/>
              </a:rPr>
              <a:t>Antelop</a:t>
            </a:r>
          </a:p>
        </p:txBody>
      </p:sp>
      <p:sp>
        <p:nvSpPr>
          <p:cNvPr id="45062" name="Rectangle 6"/>
          <p:cNvSpPr>
            <a:spLocks noChangeArrowheads="1"/>
          </p:cNvSpPr>
          <p:nvPr/>
        </p:nvSpPr>
        <p:spPr bwMode="auto">
          <a:xfrm>
            <a:off x="2590800" y="2286000"/>
            <a:ext cx="2481263"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0000"/>
              <a:buFont typeface="Wingdings" charset="0"/>
              <a:buChar char="n"/>
            </a:pPr>
            <a:r>
              <a:rPr lang="en-US" sz="3200">
                <a:effectLst>
                  <a:outerShdw blurRad="38100" dist="38100" dir="2700000" algn="tl">
                    <a:srgbClr val="000000"/>
                  </a:outerShdw>
                </a:effectLst>
              </a:rPr>
              <a:t>Kambing gunung</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atin typeface="Arial" charset="0"/>
              </a:rPr>
              <a:t>The Jewish Sects</a:t>
            </a:r>
          </a:p>
        </p:txBody>
      </p:sp>
      <p:sp>
        <p:nvSpPr>
          <p:cNvPr id="59395" name="Rectangle 3"/>
          <p:cNvSpPr>
            <a:spLocks noGrp="1" noChangeArrowheads="1"/>
          </p:cNvSpPr>
          <p:nvPr>
            <p:ph type="body" idx="1"/>
          </p:nvPr>
        </p:nvSpPr>
        <p:spPr/>
        <p:txBody>
          <a:bodyPr/>
          <a:lstStyle/>
          <a:p>
            <a:pPr eaLnBrk="1" hangingPunct="1"/>
            <a:endParaRPr lang="en-US">
              <a:latin typeface="Verdana" charset="0"/>
            </a:endParaRPr>
          </a:p>
        </p:txBody>
      </p:sp>
      <p:pic>
        <p:nvPicPr>
          <p:cNvPr id="100356" name="Picture 4" descr="Sect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2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5"/>
          <p:cNvSpPr txBox="1">
            <a:spLocks noChangeArrowheads="1"/>
          </p:cNvSpPr>
          <p:nvPr/>
        </p:nvSpPr>
        <p:spPr bwMode="auto">
          <a:xfrm>
            <a:off x="8247063" y="0"/>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a:t>
            </a:r>
          </a:p>
        </p:txBody>
      </p:sp>
      <p:sp>
        <p:nvSpPr>
          <p:cNvPr id="100358" name="Oval 7"/>
          <p:cNvSpPr>
            <a:spLocks noChangeArrowheads="1"/>
          </p:cNvSpPr>
          <p:nvPr/>
        </p:nvSpPr>
        <p:spPr bwMode="auto">
          <a:xfrm>
            <a:off x="2895600" y="4876800"/>
            <a:ext cx="3429000" cy="1447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6" descr="Dead Sea0001"/>
          <p:cNvPicPr>
            <a:picLocks noChangeAspect="1" noChangeArrowheads="1"/>
          </p:cNvPicPr>
          <p:nvPr/>
        </p:nvPicPr>
        <p:blipFill>
          <a:blip r:embed="rId3">
            <a:extLst>
              <a:ext uri="{28A0092B-C50C-407E-A947-70E740481C1C}">
                <a14:useLocalDpi xmlns:a14="http://schemas.microsoft.com/office/drawing/2010/main" val="0"/>
              </a:ext>
            </a:extLst>
          </a:blip>
          <a:srcRect r="7692"/>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2"/>
          <p:cNvSpPr txBox="1">
            <a:spLocks noChangeArrowheads="1"/>
          </p:cNvSpPr>
          <p:nvPr/>
        </p:nvSpPr>
        <p:spPr bwMode="auto">
          <a:xfrm rot="-5400000">
            <a:off x="-754856" y="3437731"/>
            <a:ext cx="1939925" cy="43021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Sekte Yahudi</a:t>
            </a:r>
          </a:p>
        </p:txBody>
      </p:sp>
      <p:sp>
        <p:nvSpPr>
          <p:cNvPr id="14339" name="Text Box 3"/>
          <p:cNvSpPr txBox="1">
            <a:spLocks noChangeArrowheads="1"/>
          </p:cNvSpPr>
          <p:nvPr/>
        </p:nvSpPr>
        <p:spPr bwMode="auto">
          <a:xfrm>
            <a:off x="428625" y="714375"/>
            <a:ext cx="8715375" cy="6143625"/>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0000"/>
              </a:lnSpc>
              <a:spcBef>
                <a:spcPct val="20000"/>
              </a:spcBef>
              <a:buClr>
                <a:schemeClr val="tx1"/>
              </a:buClr>
              <a:buFont typeface="Wingdings" charset="0"/>
              <a:buNone/>
            </a:pPr>
            <a:r>
              <a:rPr lang="en-US" sz="3200">
                <a:effectLst>
                  <a:outerShdw blurRad="38100" dist="38100" dir="2700000" algn="tl">
                    <a:srgbClr val="000000"/>
                  </a:outerShdw>
                </a:effectLst>
                <a:latin typeface="Arial Narrow" charset="0"/>
                <a:cs typeface="Arial" charset="0"/>
              </a:rPr>
              <a:t>Kemungkinan berasal dari Hasidim, sama seperti orang Farisi, dimana nantinya mereka berpisah (1 Makabeus 2:42; 7:13) Mereka adalah orang-orang Yahudi yang sangat taat, yang ikut serta dalam pemberontakan Makabeus terhadap Siria sekitar 165-155 SM</a:t>
            </a:r>
            <a:endParaRPr lang="en-US" sz="3200" b="1">
              <a:effectLst>
                <a:outerShdw blurRad="38100" dist="38100" dir="2700000" algn="tl">
                  <a:srgbClr val="000000"/>
                </a:outerShdw>
              </a:effectLst>
              <a:latin typeface="Arial Narrow" charset="0"/>
              <a:cs typeface="Arial" charset="0"/>
            </a:endParaRP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1. Mereka menjunjung tinggi akan kemurnian hukum Taurat.</a:t>
            </a:r>
            <a:endParaRPr lang="en-US" sz="3200">
              <a:solidFill>
                <a:srgbClr val="FFFF00"/>
              </a:solidFill>
              <a:effectLst>
                <a:outerShdw blurRad="38100" dist="38100" dir="2700000" algn="tl">
                  <a:srgbClr val="000000"/>
                </a:outerShdw>
              </a:effectLst>
              <a:latin typeface="Arial Narrow" charset="0"/>
              <a:cs typeface="Times New Roman" charset="0"/>
            </a:endParaRP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2. Mereka dikenal karena kepemilikan bersama atas harta benda mereka.</a:t>
            </a:r>
            <a:endParaRPr lang="en-US" sz="3200">
              <a:solidFill>
                <a:srgbClr val="FFFF00"/>
              </a:solidFill>
              <a:effectLst>
                <a:outerShdw blurRad="38100" dist="38100" dir="2700000" algn="tl">
                  <a:srgbClr val="000000"/>
                </a:outerShdw>
              </a:effectLst>
              <a:latin typeface="Arial Narrow" charset="0"/>
              <a:cs typeface="Times New Roman" charset="0"/>
            </a:endParaRP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3. Mereka memiliki rasa tanggung jawab bersama yang sangat kuat.</a:t>
            </a:r>
            <a:endParaRPr lang="en-US" sz="3200">
              <a:solidFill>
                <a:srgbClr val="FFFF00"/>
              </a:solidFill>
              <a:effectLst>
                <a:outerShdw blurRad="38100" dist="38100" dir="2700000" algn="tl">
                  <a:srgbClr val="000000"/>
                </a:outerShdw>
              </a:effectLst>
              <a:latin typeface="Arial Narrow" charset="0"/>
              <a:cs typeface="Times New Roman" charset="0"/>
            </a:endParaRP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4.</a:t>
            </a:r>
            <a:r>
              <a:rPr lang="en-US" sz="3200">
                <a:solidFill>
                  <a:srgbClr val="FFFF00"/>
                </a:solidFill>
                <a:effectLst>
                  <a:outerShdw blurRad="38100" dist="38100" dir="2700000" algn="tl">
                    <a:srgbClr val="000000"/>
                  </a:outerShdw>
                </a:effectLst>
                <a:latin typeface="Arial Narrow" charset="0"/>
                <a:cs typeface="Times New Roman" charset="0"/>
              </a:rPr>
              <a:t> Pemujaan sehari-hari sangat penting bersamaan dengan pembelajaran terhadap kitab Suci setiap hari. </a:t>
            </a:r>
          </a:p>
        </p:txBody>
      </p:sp>
      <p:sp>
        <p:nvSpPr>
          <p:cNvPr id="102405" name="Text Box 4"/>
          <p:cNvSpPr txBox="1">
            <a:spLocks noChangeArrowheads="1"/>
          </p:cNvSpPr>
          <p:nvPr/>
        </p:nvSpPr>
        <p:spPr bwMode="auto">
          <a:xfrm>
            <a:off x="84582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4341" name="Rectangle 5"/>
          <p:cNvSpPr>
            <a:spLocks noGrp="1" noChangeArrowheads="1"/>
          </p:cNvSpPr>
          <p:nvPr>
            <p:ph type="title"/>
          </p:nvPr>
        </p:nvSpPr>
        <p:spPr>
          <a:xfrm>
            <a:off x="457200" y="-142875"/>
            <a:ext cx="8229600" cy="914400"/>
          </a:xfrm>
        </p:spPr>
        <p:txBody>
          <a:bodyPr/>
          <a:lstStyle/>
          <a:p>
            <a:pPr eaLnBrk="1" hangingPunct="1"/>
            <a:r>
              <a:rPr lang="en-US" b="1">
                <a:solidFill>
                  <a:srgbClr val="000000"/>
                </a:solidFill>
                <a:effectLst>
                  <a:outerShdw blurRad="38100" dist="38100" dir="2700000" algn="tl">
                    <a:srgbClr val="FFFFFF"/>
                  </a:outerShdw>
                </a:effectLst>
                <a:latin typeface="Arial" charset="0"/>
              </a:rPr>
              <a:t>Essen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1+#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ead Sea0001"/>
          <p:cNvPicPr>
            <a:picLocks noChangeAspect="1" noChangeArrowheads="1"/>
          </p:cNvPicPr>
          <p:nvPr/>
        </p:nvPicPr>
        <p:blipFill>
          <a:blip r:embed="rId3">
            <a:extLst>
              <a:ext uri="{28A0092B-C50C-407E-A947-70E740481C1C}">
                <a14:useLocalDpi xmlns:a14="http://schemas.microsoft.com/office/drawing/2010/main" val="0"/>
              </a:ext>
            </a:extLst>
          </a:blip>
          <a:srcRect r="7692"/>
          <a:stretch>
            <a:fillRect/>
          </a:stretch>
        </p:blipFill>
        <p:spPr bwMode="auto">
          <a:xfrm>
            <a:off x="0" y="0"/>
            <a:ext cx="9144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rot="-5400000">
            <a:off x="-578644" y="3439319"/>
            <a:ext cx="1939925" cy="42703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91140" name="Text Box 4"/>
          <p:cNvSpPr txBox="1">
            <a:spLocks noChangeArrowheads="1"/>
          </p:cNvSpPr>
          <p:nvPr/>
        </p:nvSpPr>
        <p:spPr bwMode="auto">
          <a:xfrm>
            <a:off x="609600" y="914400"/>
            <a:ext cx="8382000" cy="5943600"/>
          </a:xfrm>
          <a:prstGeom prst="rect">
            <a:avLst/>
          </a:prstGeom>
          <a:noFill/>
          <a:ln w="12700" cap="sq">
            <a:noFill/>
            <a:miter lim="800000"/>
            <a:headEnd type="none" w="sm" len="sm"/>
            <a:tailEnd type="none" w="sm" len="sm"/>
          </a:ln>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lnSpc>
                <a:spcPct val="90000"/>
              </a:lnSpc>
              <a:spcBef>
                <a:spcPct val="20000"/>
              </a:spcBef>
              <a:buClr>
                <a:schemeClr val="tx1"/>
              </a:buClr>
              <a:buFont typeface="Wingdings" charset="0"/>
              <a:buNone/>
            </a:pPr>
            <a:r>
              <a:rPr lang="en-US" sz="3200">
                <a:effectLst>
                  <a:outerShdw blurRad="38100" dist="38100" dir="2700000" algn="tl">
                    <a:srgbClr val="000000"/>
                  </a:outerShdw>
                </a:effectLst>
                <a:latin typeface="Arial Narrow" charset="0"/>
                <a:cs typeface="Arial" charset="0"/>
              </a:rPr>
              <a:t>Kemungkinan berasal dari Hasidim, sama seperti orang Farisi, dimana nantinya mereka berpisah (1 Makabeus 2:42; 7:13) Mereka adalah orang-orang Yahudi yang sangat taat, yang ikut serta dalam pemberontakan Makabeus terhadap Siria sekitar 165-155 SM</a:t>
            </a:r>
            <a:endParaRPr lang="en-US" sz="3200" b="1">
              <a:effectLst>
                <a:outerShdw blurRad="38100" dist="38100" dir="2700000" algn="tl">
                  <a:srgbClr val="000000"/>
                </a:outerShdw>
              </a:effectLst>
              <a:latin typeface="Arial Narrow" charset="0"/>
              <a:cs typeface="Arial" charset="0"/>
            </a:endParaRP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5. Mereka menuntut sumpah ketaatan. </a:t>
            </a: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6. </a:t>
            </a:r>
            <a:r>
              <a:rPr lang="en-US" sz="3200">
                <a:solidFill>
                  <a:srgbClr val="FFFF00"/>
                </a:solidFill>
                <a:effectLst>
                  <a:outerShdw blurRad="38100" dist="38100" dir="2700000" algn="tl">
                    <a:srgbClr val="000000"/>
                  </a:outerShdw>
                </a:effectLst>
                <a:latin typeface="Arial Narrow" charset="0"/>
                <a:cs typeface="Times New Roman" charset="0"/>
              </a:rPr>
              <a:t>Mereka membakar kurban di hari-hari raya</a:t>
            </a: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Arial" charset="0"/>
              </a:rPr>
              <a:t>7.</a:t>
            </a:r>
            <a:r>
              <a:rPr lang="en-US" sz="3200">
                <a:solidFill>
                  <a:srgbClr val="FFFF00"/>
                </a:solidFill>
                <a:effectLst>
                  <a:outerShdw blurRad="38100" dist="38100" dir="2700000" algn="tl">
                    <a:srgbClr val="000000"/>
                  </a:outerShdw>
                </a:effectLst>
                <a:latin typeface="Arial Narrow" charset="0"/>
                <a:cs typeface="Times New Roman" charset="0"/>
              </a:rPr>
              <a:t> Pernikahan tidak dilarang, tapi dihindari. </a:t>
            </a:r>
          </a:p>
          <a:p>
            <a:pPr algn="just" eaLnBrk="1" hangingPunct="1">
              <a:lnSpc>
                <a:spcPct val="90000"/>
              </a:lnSpc>
              <a:spcBef>
                <a:spcPct val="20000"/>
              </a:spcBef>
              <a:buClr>
                <a:schemeClr val="tx1"/>
              </a:buClr>
              <a:buFont typeface="Wingdings" charset="0"/>
              <a:buNone/>
            </a:pPr>
            <a:r>
              <a:rPr lang="en-US" sz="3200">
                <a:solidFill>
                  <a:srgbClr val="FFFF00"/>
                </a:solidFill>
                <a:effectLst>
                  <a:outerShdw blurRad="38100" dist="38100" dir="2700000" algn="tl">
                    <a:srgbClr val="000000"/>
                  </a:outerShdw>
                </a:effectLst>
                <a:latin typeface="Arial Narrow" charset="0"/>
                <a:cs typeface="Times New Roman" charset="0"/>
              </a:rPr>
              <a:t>8</a:t>
            </a:r>
            <a:r>
              <a:rPr lang="en-US" sz="3200">
                <a:solidFill>
                  <a:srgbClr val="FFFF00"/>
                </a:solidFill>
                <a:effectLst>
                  <a:outerShdw blurRad="38100" dist="38100" dir="2700000" algn="tl">
                    <a:srgbClr val="000000"/>
                  </a:outerShdw>
                </a:effectLst>
                <a:latin typeface="Arial Narrow" charset="0"/>
                <a:cs typeface="Arial" charset="0"/>
              </a:rPr>
              <a:t>.</a:t>
            </a:r>
            <a:r>
              <a:rPr lang="en-US" sz="3200">
                <a:solidFill>
                  <a:srgbClr val="FFFF00"/>
                </a:solidFill>
                <a:effectLst>
                  <a:outerShdw blurRad="38100" dist="38100" dir="2700000" algn="tl">
                    <a:srgbClr val="000000"/>
                  </a:outerShdw>
                </a:effectLst>
                <a:latin typeface="Arial Narrow" charset="0"/>
                <a:cs typeface="Times New Roman" charset="0"/>
              </a:rPr>
              <a:t> Percaya pada takdir.</a:t>
            </a:r>
            <a:endParaRPr lang="en-US" sz="3200">
              <a:solidFill>
                <a:srgbClr val="FFFF00"/>
              </a:solidFill>
              <a:latin typeface="Times New Roman" charset="0"/>
              <a:ea typeface="Times New Roman" charset="0"/>
              <a:cs typeface="Times New Roman" charset="0"/>
            </a:endParaRPr>
          </a:p>
        </p:txBody>
      </p:sp>
      <p:sp>
        <p:nvSpPr>
          <p:cNvPr id="104453" name="Text Box 5"/>
          <p:cNvSpPr txBox="1">
            <a:spLocks noChangeArrowheads="1"/>
          </p:cNvSpPr>
          <p:nvPr/>
        </p:nvSpPr>
        <p:spPr bwMode="auto">
          <a:xfrm>
            <a:off x="845820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91142" name="Rectangle 6"/>
          <p:cNvSpPr>
            <a:spLocks noGrp="1" noChangeArrowheads="1"/>
          </p:cNvSpPr>
          <p:nvPr>
            <p:ph type="title"/>
          </p:nvPr>
        </p:nvSpPr>
        <p:spPr>
          <a:xfrm>
            <a:off x="457200" y="0"/>
            <a:ext cx="8229600" cy="914400"/>
          </a:xfrm>
        </p:spPr>
        <p:txBody>
          <a:bodyPr/>
          <a:lstStyle/>
          <a:p>
            <a:pPr eaLnBrk="1" hangingPunct="1"/>
            <a:r>
              <a:rPr lang="en-US" b="1">
                <a:solidFill>
                  <a:srgbClr val="000000"/>
                </a:solidFill>
                <a:effectLst>
                  <a:outerShdw blurRad="38100" dist="38100" dir="2700000" algn="tl">
                    <a:srgbClr val="FFFFFF"/>
                  </a:outerShdw>
                </a:effectLst>
                <a:latin typeface="Arial" charset="0"/>
              </a:rPr>
              <a:t>Essen</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atin typeface="Arial" charset="0"/>
              </a:rPr>
              <a:t>Laut Mati yang menyusut</a:t>
            </a:r>
          </a:p>
        </p:txBody>
      </p:sp>
      <p:sp>
        <p:nvSpPr>
          <p:cNvPr id="48131" name="Rectangle 3"/>
          <p:cNvSpPr>
            <a:spLocks noGrp="1" noChangeArrowheads="1"/>
          </p:cNvSpPr>
          <p:nvPr>
            <p:ph type="body" idx="1"/>
          </p:nvPr>
        </p:nvSpPr>
        <p:spPr>
          <a:xfrm>
            <a:off x="5410200" y="1600200"/>
            <a:ext cx="3733800" cy="4530725"/>
          </a:xfrm>
        </p:spPr>
        <p:txBody>
          <a:bodyPr/>
          <a:lstStyle/>
          <a:p>
            <a:pPr eaLnBrk="1" hangingPunct="1"/>
            <a:r>
              <a:rPr lang="en-US">
                <a:latin typeface="Verdana" charset="0"/>
              </a:rPr>
              <a:t>Tampak berkurangnya pasokan air dari Israel dan sungai Yordan</a:t>
            </a:r>
          </a:p>
        </p:txBody>
      </p:sp>
      <p:pic>
        <p:nvPicPr>
          <p:cNvPr id="106500" name="Picture 4" descr="Dead Sea0010"/>
          <p:cNvPicPr>
            <a:picLocks noChangeAspect="1" noChangeArrowheads="1"/>
          </p:cNvPicPr>
          <p:nvPr/>
        </p:nvPicPr>
        <p:blipFill>
          <a:blip r:embed="rId3">
            <a:extLst>
              <a:ext uri="{28A0092B-C50C-407E-A947-70E740481C1C}">
                <a14:useLocalDpi xmlns:a14="http://schemas.microsoft.com/office/drawing/2010/main" val="0"/>
              </a:ext>
            </a:extLst>
          </a:blip>
          <a:srcRect t="7587"/>
          <a:stretch>
            <a:fillRect/>
          </a:stretch>
        </p:blipFill>
        <p:spPr bwMode="auto">
          <a:xfrm>
            <a:off x="355600" y="1524000"/>
            <a:ext cx="5054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body" idx="1"/>
          </p:nvPr>
        </p:nvSpPr>
        <p:spPr>
          <a:xfrm>
            <a:off x="838200" y="6324600"/>
            <a:ext cx="3276600" cy="609600"/>
          </a:xfrm>
        </p:spPr>
        <p:txBody>
          <a:bodyPr/>
          <a:lstStyle/>
          <a:p>
            <a:pPr algn="ctr" eaLnBrk="1" hangingPunct="1">
              <a:buFont typeface="Wingdings" charset="0"/>
              <a:buNone/>
            </a:pPr>
            <a:r>
              <a:rPr lang="en-US">
                <a:latin typeface="Verdana" charset="0"/>
              </a:rPr>
              <a:t>Abad Pertama</a:t>
            </a:r>
          </a:p>
        </p:txBody>
      </p:sp>
      <p:pic>
        <p:nvPicPr>
          <p:cNvPr id="108547" name="Picture 7" descr="175_DeadSeaMap0309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4981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562600" y="685800"/>
            <a:ext cx="3276600" cy="6248400"/>
            <a:chOff x="3504" y="432"/>
            <a:chExt cx="2064" cy="3936"/>
          </a:xfrm>
        </p:grpSpPr>
        <p:sp>
          <p:nvSpPr>
            <p:cNvPr id="194565" name="Rectangle 5"/>
            <p:cNvSpPr>
              <a:spLocks noChangeArrowheads="1"/>
            </p:cNvSpPr>
            <p:nvPr/>
          </p:nvSpPr>
          <p:spPr bwMode="auto">
            <a:xfrm>
              <a:off x="3504" y="3984"/>
              <a:ext cx="2064" cy="384"/>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3200">
                  <a:effectLst>
                    <a:outerShdw blurRad="38100" dist="38100" dir="2700000" algn="tl">
                      <a:srgbClr val="000000"/>
                    </a:outerShdw>
                  </a:effectLst>
                </a:rPr>
                <a:t>22 Mei 2006</a:t>
              </a:r>
            </a:p>
          </p:txBody>
        </p:sp>
        <p:pic>
          <p:nvPicPr>
            <p:cNvPr id="108551" name="Picture 8" descr="dea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432"/>
              <a:ext cx="1380"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62" name="Rectangle 2"/>
          <p:cNvSpPr>
            <a:spLocks noGrp="1" noChangeArrowheads="1"/>
          </p:cNvSpPr>
          <p:nvPr>
            <p:ph type="title"/>
          </p:nvPr>
        </p:nvSpPr>
        <p:spPr>
          <a:xfrm>
            <a:off x="0" y="0"/>
            <a:ext cx="9144000" cy="685800"/>
          </a:xfrm>
          <a:solidFill>
            <a:srgbClr val="000000"/>
          </a:solidFill>
        </p:spPr>
        <p:txBody>
          <a:bodyPr/>
          <a:lstStyle/>
          <a:p>
            <a:pPr eaLnBrk="1" hangingPunct="1"/>
            <a:r>
              <a:rPr lang="en-US" sz="3600">
                <a:effectLst>
                  <a:outerShdw blurRad="38100" dist="38100" dir="2700000" algn="tl">
                    <a:srgbClr val="FFFFFF"/>
                  </a:outerShdw>
                </a:effectLst>
                <a:latin typeface="Arial" charset="0"/>
              </a:rPr>
              <a:t>Laut Mati – Dulu dan sekarang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7813"/>
            <a:ext cx="3429000" cy="1246187"/>
          </a:xfrm>
        </p:spPr>
        <p:txBody>
          <a:bodyPr/>
          <a:lstStyle/>
          <a:p>
            <a:pPr eaLnBrk="1" hangingPunct="1"/>
            <a:r>
              <a:rPr lang="en-US">
                <a:latin typeface="Arial" charset="0"/>
              </a:rPr>
              <a:t>Laut Asin</a:t>
            </a:r>
          </a:p>
        </p:txBody>
      </p:sp>
      <p:sp>
        <p:nvSpPr>
          <p:cNvPr id="51203" name="Rectangle 3"/>
          <p:cNvSpPr>
            <a:spLocks noGrp="1" noChangeArrowheads="1"/>
          </p:cNvSpPr>
          <p:nvPr>
            <p:ph type="body" idx="1"/>
          </p:nvPr>
        </p:nvSpPr>
        <p:spPr>
          <a:xfrm>
            <a:off x="457200" y="1981200"/>
            <a:ext cx="8229600" cy="4530725"/>
          </a:xfrm>
        </p:spPr>
        <p:txBody>
          <a:bodyPr/>
          <a:lstStyle/>
          <a:p>
            <a:pPr eaLnBrk="1" hangingPunct="1"/>
            <a:endParaRPr lang="en-US">
              <a:latin typeface="Verdana" charset="0"/>
            </a:endParaRPr>
          </a:p>
        </p:txBody>
      </p:sp>
      <p:pic>
        <p:nvPicPr>
          <p:cNvPr id="110596" name="Picture 4" descr="Dead Sea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4079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5" descr="Dead Sea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025" y="0"/>
            <a:ext cx="513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86200" y="277813"/>
            <a:ext cx="4800600" cy="1246187"/>
          </a:xfrm>
        </p:spPr>
        <p:txBody>
          <a:bodyPr/>
          <a:lstStyle/>
          <a:p>
            <a:pPr eaLnBrk="1" hangingPunct="1"/>
            <a:r>
              <a:rPr lang="en-US">
                <a:latin typeface="Arial" charset="0"/>
              </a:rPr>
              <a:t>Bukit Sodom</a:t>
            </a:r>
          </a:p>
        </p:txBody>
      </p:sp>
      <p:pic>
        <p:nvPicPr>
          <p:cNvPr id="112643" name="Picture 4" descr="Dead Sea0012"/>
          <p:cNvPicPr>
            <a:picLocks noChangeAspect="1" noChangeArrowheads="1"/>
          </p:cNvPicPr>
          <p:nvPr/>
        </p:nvPicPr>
        <p:blipFill>
          <a:blip r:embed="rId3">
            <a:extLst>
              <a:ext uri="{28A0092B-C50C-407E-A947-70E740481C1C}">
                <a14:useLocalDpi xmlns:a14="http://schemas.microsoft.com/office/drawing/2010/main" val="0"/>
              </a:ext>
            </a:extLst>
          </a:blip>
          <a:srcRect t="63434" r="52710"/>
          <a:stretch>
            <a:fillRect/>
          </a:stretch>
        </p:blipFill>
        <p:spPr bwMode="auto">
          <a:xfrm>
            <a:off x="0" y="0"/>
            <a:ext cx="3657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Dead Sea0012"/>
          <p:cNvPicPr>
            <a:picLocks noChangeAspect="1" noChangeArrowheads="1"/>
          </p:cNvPicPr>
          <p:nvPr/>
        </p:nvPicPr>
        <p:blipFill>
          <a:blip r:embed="rId3">
            <a:extLst>
              <a:ext uri="{28A0092B-C50C-407E-A947-70E740481C1C}">
                <a14:useLocalDpi xmlns:a14="http://schemas.microsoft.com/office/drawing/2010/main" val="0"/>
              </a:ext>
            </a:extLst>
          </a:blip>
          <a:srcRect b="38806"/>
          <a:stretch>
            <a:fillRect/>
          </a:stretch>
        </p:blipFill>
        <p:spPr bwMode="auto">
          <a:xfrm>
            <a:off x="3987800" y="2692400"/>
            <a:ext cx="5156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Dead Sea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5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title"/>
          </p:nvPr>
        </p:nvSpPr>
        <p:spPr>
          <a:xfrm>
            <a:off x="1066800" y="-260350"/>
            <a:ext cx="7543800" cy="1247775"/>
          </a:xfrm>
          <a:gradFill rotWithShape="1">
            <a:gsLst>
              <a:gs pos="0">
                <a:schemeClr val="folHlink">
                  <a:alpha val="63000"/>
                </a:schemeClr>
              </a:gs>
              <a:gs pos="100000">
                <a:schemeClr val="folHlink">
                  <a:gamma/>
                  <a:shade val="46275"/>
                  <a:invGamma/>
                </a:schemeClr>
              </a:gs>
            </a:gsLst>
            <a:lin ang="5400000" scaled="1"/>
          </a:gradFill>
        </p:spPr>
        <p:txBody>
          <a:bodyPr/>
          <a:lstStyle/>
          <a:p>
            <a:pPr eaLnBrk="1" hangingPunct="1"/>
            <a:r>
              <a:rPr lang="ja-JP" altLang="en-US">
                <a:latin typeface="Arial" charset="0"/>
              </a:rPr>
              <a:t>“</a:t>
            </a:r>
            <a:r>
              <a:rPr lang="en-US">
                <a:latin typeface="Arial" charset="0"/>
              </a:rPr>
              <a:t>Pekerjaan Laut Mati</a:t>
            </a:r>
            <a:r>
              <a:rPr lang="ja-JP" altLang="en-US">
                <a:latin typeface="Arial" charset="0"/>
              </a:rPr>
              <a:t>”</a:t>
            </a:r>
            <a:endParaRPr lang="en-US">
              <a:latin typeface="Arial" charset="0"/>
            </a:endParaRPr>
          </a:p>
        </p:txBody>
      </p:sp>
      <p:sp>
        <p:nvSpPr>
          <p:cNvPr id="49155" name="Rectangle 3"/>
          <p:cNvSpPr>
            <a:spLocks noGrp="1" noChangeArrowheads="1"/>
          </p:cNvSpPr>
          <p:nvPr>
            <p:ph type="body" idx="1"/>
          </p:nvPr>
        </p:nvSpPr>
        <p:spPr>
          <a:xfrm>
            <a:off x="1066800" y="685800"/>
            <a:ext cx="7543800" cy="2243138"/>
          </a:xfrm>
          <a:gradFill rotWithShape="1">
            <a:gsLst>
              <a:gs pos="0">
                <a:schemeClr val="folHlink">
                  <a:alpha val="63000"/>
                </a:schemeClr>
              </a:gs>
              <a:gs pos="100000">
                <a:schemeClr val="folHlink">
                  <a:gamma/>
                  <a:shade val="46275"/>
                  <a:invGamma/>
                </a:schemeClr>
              </a:gs>
            </a:gsLst>
            <a:lin ang="5400000" scaled="1"/>
          </a:gradFill>
        </p:spPr>
        <p:txBody>
          <a:bodyPr/>
          <a:lstStyle/>
          <a:p>
            <a:pPr eaLnBrk="1" hangingPunct="1"/>
            <a:r>
              <a:rPr lang="en-US">
                <a:latin typeface="Verdana" charset="0"/>
              </a:rPr>
              <a:t>2 mil di selatan Bukit SodomTwo miles south of Mount Sodom</a:t>
            </a:r>
          </a:p>
          <a:p>
            <a:pPr eaLnBrk="1" hangingPunct="1"/>
            <a:r>
              <a:rPr lang="en-US">
                <a:latin typeface="Verdana" charset="0"/>
              </a:rPr>
              <a:t>Tambang potasium, klorida, magnesium, brom, dll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155">
                                            <p:bg/>
                                          </p:spTgt>
                                        </p:tgtEl>
                                        <p:attrNameLst>
                                          <p:attrName>style.visibility</p:attrName>
                                        </p:attrNameLst>
                                      </p:cBhvr>
                                      <p:to>
                                        <p:strVal val="visible"/>
                                      </p:to>
                                    </p:set>
                                    <p:animEffect transition="in" filter="dissolve">
                                      <p:cBhvr>
                                        <p:cTn id="7" dur="500"/>
                                        <p:tgtEl>
                                          <p:spTgt spid="4915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155">
                                            <p:txEl>
                                              <p:pRg st="0" end="0"/>
                                            </p:txEl>
                                          </p:spTgt>
                                        </p:tgtEl>
                                        <p:attrNameLst>
                                          <p:attrName>style.visibility</p:attrName>
                                        </p:attrNameLst>
                                      </p:cBhvr>
                                      <p:to>
                                        <p:strVal val="visible"/>
                                      </p:to>
                                    </p:set>
                                    <p:animEffect transition="in" filter="dissolve">
                                      <p:cBhvr>
                                        <p:cTn id="10" dur="500"/>
                                        <p:tgtEl>
                                          <p:spTgt spid="491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9155">
                                            <p:txEl>
                                              <p:pRg st="1" end="1"/>
                                            </p:txEl>
                                          </p:spTgt>
                                        </p:tgtEl>
                                        <p:attrNameLst>
                                          <p:attrName>style.visibility</p:attrName>
                                        </p:attrNameLst>
                                      </p:cBhvr>
                                      <p:to>
                                        <p:strVal val="visible"/>
                                      </p:to>
                                    </p:set>
                                    <p:animEffect transition="in" filter="dissolve">
                                      <p:cBhvr>
                                        <p:cTn id="15" dur="500"/>
                                        <p:tgtEl>
                                          <p:spTgt spid="49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AutoShape 2"/>
          <p:cNvSpPr>
            <a:spLocks noGrp="1" noChangeArrowheads="1"/>
          </p:cNvSpPr>
          <p:nvPr>
            <p:ph type="title"/>
          </p:nvPr>
        </p:nvSpPr>
        <p:spPr/>
        <p:txBody>
          <a:bodyPr/>
          <a:lstStyle/>
          <a:p>
            <a:pPr eaLnBrk="1" hangingPunct="1"/>
            <a:r>
              <a:rPr lang="en-US">
                <a:latin typeface="Arial" charset="0"/>
              </a:rPr>
              <a:t>Zelot</a:t>
            </a:r>
          </a:p>
        </p:txBody>
      </p:sp>
      <p:sp>
        <p:nvSpPr>
          <p:cNvPr id="116739" name="Rectangle 3"/>
          <p:cNvSpPr>
            <a:spLocks noGrp="1" noChangeArrowheads="1"/>
          </p:cNvSpPr>
          <p:nvPr>
            <p:ph type="body" idx="1"/>
          </p:nvPr>
        </p:nvSpPr>
        <p:spPr/>
        <p:txBody>
          <a:bodyPr/>
          <a:lstStyle/>
          <a:p>
            <a:pPr eaLnBrk="1" hangingPunct="1"/>
            <a:r>
              <a:rPr lang="en-US">
                <a:latin typeface="Arial" charset="0"/>
              </a:rPr>
              <a:t>Apakah ancaman utama dari orang-orang Zelot?</a:t>
            </a:r>
          </a:p>
          <a:p>
            <a:pPr eaLnBrk="1" hangingPunct="1"/>
            <a:r>
              <a:rPr lang="en-US">
                <a:latin typeface="Arial" charset="0"/>
              </a:rPr>
              <a:t>Siapakah yg disebut </a:t>
            </a:r>
            <a:r>
              <a:rPr lang="ja-JP" altLang="en-US">
                <a:latin typeface="Arial" charset="0"/>
              </a:rPr>
              <a:t>“</a:t>
            </a:r>
            <a:r>
              <a:rPr lang="en-US">
                <a:latin typeface="Arial" charset="0"/>
              </a:rPr>
              <a:t>orang-orang Zelot</a:t>
            </a:r>
            <a:r>
              <a:rPr lang="ja-JP" altLang="en-US">
                <a:latin typeface="Arial" charset="0"/>
              </a:rPr>
              <a:t>”</a:t>
            </a:r>
            <a:r>
              <a:rPr lang="en-US">
                <a:latin typeface="Arial" charset="0"/>
              </a:rPr>
              <a:t> saat ini?</a:t>
            </a:r>
          </a:p>
        </p:txBody>
      </p:sp>
      <p:sp>
        <p:nvSpPr>
          <p:cNvPr id="116740" name="Text Box 4"/>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j028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302000"/>
            <a:ext cx="517525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p:txBody>
          <a:bodyPr/>
          <a:lstStyle/>
          <a:p>
            <a:pPr eaLnBrk="1" hangingPunct="1">
              <a:tabLst>
                <a:tab pos="2062163" algn="l"/>
              </a:tabLst>
            </a:pPr>
            <a:r>
              <a:rPr lang="en-US" sz="4000">
                <a:latin typeface="Arial" charset="0"/>
              </a:rPr>
              <a:t>Kehidupan beragama di Israel</a:t>
            </a:r>
          </a:p>
        </p:txBody>
      </p:sp>
      <p:sp>
        <p:nvSpPr>
          <p:cNvPr id="34819" name="Rectangle 3"/>
          <p:cNvSpPr>
            <a:spLocks noGrp="1" noChangeArrowheads="1"/>
          </p:cNvSpPr>
          <p:nvPr>
            <p:ph type="body" idx="1"/>
          </p:nvPr>
        </p:nvSpPr>
        <p:spPr>
          <a:xfrm>
            <a:off x="457200" y="1600200"/>
            <a:ext cx="8229600" cy="2133600"/>
          </a:xfrm>
        </p:spPr>
        <p:txBody>
          <a:bodyPr/>
          <a:lstStyle/>
          <a:p>
            <a:pPr eaLnBrk="1" hangingPunct="1"/>
            <a:r>
              <a:rPr lang="en-US">
                <a:latin typeface="Verdana" charset="0"/>
              </a:rPr>
              <a:t>Beraneka ragam karena 70 tahun di pengasingan</a:t>
            </a:r>
          </a:p>
          <a:p>
            <a:pPr eaLnBrk="1" hangingPunct="1"/>
            <a:r>
              <a:rPr lang="en-US">
                <a:latin typeface="Verdana" charset="0"/>
              </a:rPr>
              <a:t>Banyak interpretasi terhadap Hukum Taurat</a:t>
            </a:r>
          </a:p>
          <a:p>
            <a:pPr eaLnBrk="1" hangingPunct="1"/>
            <a:r>
              <a:rPr lang="en-US">
                <a:latin typeface="Verdana" charset="0"/>
              </a:rPr>
              <a:t>Bermacam-macam Sinagoge</a:t>
            </a:r>
          </a:p>
        </p:txBody>
      </p:sp>
      <p:sp>
        <p:nvSpPr>
          <p:cNvPr id="45061" name="Text Box 5"/>
          <p:cNvSpPr txBox="1">
            <a:spLocks noChangeArrowheads="1"/>
          </p:cNvSpPr>
          <p:nvPr/>
        </p:nvSpPr>
        <p:spPr bwMode="auto">
          <a:xfrm>
            <a:off x="84169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to="" calcmode="lin" valueType="num">
                                      <p:cBhvr>
                                        <p:cTn id="7" dur="1" fill="hold"/>
                                        <p:tgtEl>
                                          <p:spTgt spid="3481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 to="" calcmode="lin" valueType="num">
                                      <p:cBhvr>
                                        <p:cTn id="12" dur="1" fill="hold"/>
                                        <p:tgtEl>
                                          <p:spTgt spid="348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to="" calcmode="lin" valueType="num">
                                      <p:cBhvr>
                                        <p:cTn id="17" dur="1" fill="hold"/>
                                        <p:tgtEl>
                                          <p:spTgt spid="3481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atin typeface="Arial" charset="0"/>
              </a:rPr>
              <a:t>The Jewish Sects</a:t>
            </a:r>
          </a:p>
        </p:txBody>
      </p:sp>
      <p:sp>
        <p:nvSpPr>
          <p:cNvPr id="61443" name="Rectangle 3"/>
          <p:cNvSpPr>
            <a:spLocks noGrp="1" noChangeArrowheads="1"/>
          </p:cNvSpPr>
          <p:nvPr>
            <p:ph type="body" idx="1"/>
          </p:nvPr>
        </p:nvSpPr>
        <p:spPr/>
        <p:txBody>
          <a:bodyPr/>
          <a:lstStyle/>
          <a:p>
            <a:pPr eaLnBrk="1" hangingPunct="1"/>
            <a:endParaRPr lang="en-US">
              <a:latin typeface="Verdana" charset="0"/>
            </a:endParaRPr>
          </a:p>
        </p:txBody>
      </p:sp>
      <p:pic>
        <p:nvPicPr>
          <p:cNvPr id="118788" name="Picture 4" descr="Sect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2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p:cNvSpPr txBox="1">
            <a:spLocks noChangeArrowheads="1"/>
          </p:cNvSpPr>
          <p:nvPr/>
        </p:nvSpPr>
        <p:spPr bwMode="auto">
          <a:xfrm>
            <a:off x="8247063" y="0"/>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a:t>
            </a:r>
          </a:p>
        </p:txBody>
      </p:sp>
      <p:sp>
        <p:nvSpPr>
          <p:cNvPr id="118790" name="Oval 6"/>
          <p:cNvSpPr>
            <a:spLocks noChangeArrowheads="1"/>
          </p:cNvSpPr>
          <p:nvPr/>
        </p:nvSpPr>
        <p:spPr bwMode="auto">
          <a:xfrm>
            <a:off x="533400" y="2438400"/>
            <a:ext cx="2514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rot="-5400000">
            <a:off x="-580231" y="3440907"/>
            <a:ext cx="1939925" cy="427037"/>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sp>
        <p:nvSpPr>
          <p:cNvPr id="19459" name="Text Box 3"/>
          <p:cNvSpPr txBox="1">
            <a:spLocks noChangeArrowheads="1"/>
          </p:cNvSpPr>
          <p:nvPr/>
        </p:nvSpPr>
        <p:spPr bwMode="auto">
          <a:xfrm>
            <a:off x="3886200" y="1219200"/>
            <a:ext cx="5257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marL="411163" indent="-41116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Char char="§"/>
            </a:pPr>
            <a:r>
              <a:rPr lang="en-US" sz="3200">
                <a:latin typeface="Arial Narrow" charset="0"/>
                <a:cs typeface="Arial" charset="0"/>
              </a:rPr>
              <a:t>Mereka muncul pada saat Herodes  Agung (6 SM)</a:t>
            </a:r>
          </a:p>
          <a:p>
            <a:pPr eaLnBrk="1" hangingPunct="1">
              <a:buClr>
                <a:schemeClr val="tx1"/>
              </a:buClr>
              <a:buFont typeface="Wingdings" charset="0"/>
              <a:buChar char="§"/>
            </a:pPr>
            <a:r>
              <a:rPr lang="en-US" sz="3200">
                <a:latin typeface="Arial Narrow" charset="0"/>
                <a:cs typeface="Arial" charset="0"/>
              </a:rPr>
              <a:t>Mereka mempertahankan tanah Masada setelah meninggalkan Yerusalem  73 M</a:t>
            </a:r>
          </a:p>
          <a:p>
            <a:pPr eaLnBrk="1" hangingPunct="1">
              <a:buClr>
                <a:schemeClr val="tx1"/>
              </a:buClr>
            </a:pPr>
            <a:endParaRPr lang="en-US" sz="3200">
              <a:latin typeface="Arial Narrow" charset="0"/>
              <a:cs typeface="Arial" charset="0"/>
            </a:endParaRPr>
          </a:p>
        </p:txBody>
      </p:sp>
      <p:sp>
        <p:nvSpPr>
          <p:cNvPr id="19460" name="Rectangle 4"/>
          <p:cNvSpPr>
            <a:spLocks noGrp="1" noChangeArrowheads="1"/>
          </p:cNvSpPr>
          <p:nvPr>
            <p:ph type="title"/>
          </p:nvPr>
        </p:nvSpPr>
        <p:spPr>
          <a:xfrm>
            <a:off x="5257800" y="277813"/>
            <a:ext cx="3429000" cy="941387"/>
          </a:xfrm>
        </p:spPr>
        <p:txBody>
          <a:bodyPr/>
          <a:lstStyle/>
          <a:p>
            <a:pPr eaLnBrk="1" hangingPunct="1"/>
            <a:r>
              <a:rPr lang="en-US">
                <a:latin typeface="Arial" charset="0"/>
              </a:rPr>
              <a:t>Zelot</a:t>
            </a:r>
          </a:p>
        </p:txBody>
      </p:sp>
      <p:sp>
        <p:nvSpPr>
          <p:cNvPr id="120837" name="Text Box 5"/>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pic>
        <p:nvPicPr>
          <p:cNvPr id="120838" name="Picture 7" descr="mapdea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25850"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28600" y="3657600"/>
            <a:ext cx="1752600" cy="1066800"/>
            <a:chOff x="-144" y="2304"/>
            <a:chExt cx="1104" cy="672"/>
          </a:xfrm>
        </p:grpSpPr>
        <p:sp>
          <p:nvSpPr>
            <p:cNvPr id="120845" name="AutoShape 9"/>
            <p:cNvSpPr>
              <a:spLocks noChangeArrowheads="1"/>
            </p:cNvSpPr>
            <p:nvPr/>
          </p:nvSpPr>
          <p:spPr bwMode="auto">
            <a:xfrm>
              <a:off x="-144" y="2304"/>
              <a:ext cx="1104" cy="672"/>
            </a:xfrm>
            <a:prstGeom prst="irregularSeal2">
              <a:avLst/>
            </a:prstGeom>
            <a:gradFill rotWithShape="1">
              <a:gsLst>
                <a:gs pos="0">
                  <a:srgbClr val="FF0000"/>
                </a:gs>
                <a:gs pos="100000">
                  <a:srgbClr val="760000"/>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20846" name="Text Box 10"/>
            <p:cNvSpPr txBox="1">
              <a:spLocks noChangeArrowheads="1"/>
            </p:cNvSpPr>
            <p:nvPr/>
          </p:nvSpPr>
          <p:spPr bwMode="auto">
            <a:xfrm>
              <a:off x="0" y="2544"/>
              <a:ext cx="7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a:t>Masada</a:t>
              </a:r>
            </a:p>
          </p:txBody>
        </p:sp>
      </p:grpSp>
      <p:grpSp>
        <p:nvGrpSpPr>
          <p:cNvPr id="120840" name="Group 12"/>
          <p:cNvGrpSpPr>
            <a:grpSpLocks/>
          </p:cNvGrpSpPr>
          <p:nvPr/>
        </p:nvGrpSpPr>
        <p:grpSpPr bwMode="auto">
          <a:xfrm>
            <a:off x="-381000" y="228600"/>
            <a:ext cx="2438400" cy="838200"/>
            <a:chOff x="-240" y="144"/>
            <a:chExt cx="1536" cy="528"/>
          </a:xfrm>
        </p:grpSpPr>
        <p:sp>
          <p:nvSpPr>
            <p:cNvPr id="19464" name="AutoShape 8"/>
            <p:cNvSpPr>
              <a:spLocks noChangeArrowheads="1"/>
            </p:cNvSpPr>
            <p:nvPr/>
          </p:nvSpPr>
          <p:spPr bwMode="auto">
            <a:xfrm>
              <a:off x="-240" y="144"/>
              <a:ext cx="1536" cy="528"/>
            </a:xfrm>
            <a:prstGeom prst="irregularSeal2">
              <a:avLst/>
            </a:pr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120844" name="Text Box 11"/>
            <p:cNvSpPr txBox="1">
              <a:spLocks noChangeArrowheads="1"/>
            </p:cNvSpPr>
            <p:nvPr/>
          </p:nvSpPr>
          <p:spPr bwMode="auto">
            <a:xfrm>
              <a:off x="0" y="288"/>
              <a:ext cx="11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1800" b="1"/>
                <a:t>Yerusalem</a:t>
              </a:r>
            </a:p>
          </p:txBody>
        </p:sp>
      </p:grpSp>
      <p:sp>
        <p:nvSpPr>
          <p:cNvPr id="19472" name="AutoShape 16"/>
          <p:cNvSpPr>
            <a:spLocks noChangeArrowheads="1"/>
          </p:cNvSpPr>
          <p:nvPr/>
        </p:nvSpPr>
        <p:spPr bwMode="auto">
          <a:xfrm>
            <a:off x="381000" y="1066800"/>
            <a:ext cx="228600" cy="2590800"/>
          </a:xfrm>
          <a:prstGeom prst="downArrow">
            <a:avLst>
              <a:gd name="adj1" fmla="val 50000"/>
              <a:gd name="adj2" fmla="val 283333"/>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sp>
        <p:nvSpPr>
          <p:cNvPr id="120842" name="Text Box 18"/>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9472"/>
                                        </p:tgtEl>
                                        <p:attrNameLst>
                                          <p:attrName>style.visibility</p:attrName>
                                        </p:attrNameLst>
                                      </p:cBhvr>
                                      <p:to>
                                        <p:strVal val="visible"/>
                                      </p:to>
                                    </p:set>
                                    <p:animEffect transition="in" filter="wipe(up)">
                                      <p:cBhvr>
                                        <p:cTn id="18" dur="500"/>
                                        <p:tgtEl>
                                          <p:spTgt spid="19472"/>
                                        </p:tgtEl>
                                      </p:cBhvr>
                                    </p:animEffect>
                                  </p:childTnLst>
                                </p:cTn>
                              </p:par>
                              <p:par>
                                <p:cTn id="19" presetID="2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utoUpdateAnimBg="0"/>
      <p:bldP spid="1947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8" descr="aquedu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2"/>
          <p:cNvSpPr txBox="1">
            <a:spLocks noChangeArrowheads="1"/>
          </p:cNvSpPr>
          <p:nvPr/>
        </p:nvSpPr>
        <p:spPr bwMode="auto">
          <a:xfrm rot="-5400000">
            <a:off x="-577056" y="3436144"/>
            <a:ext cx="1939925" cy="43021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Sekte Yahudi</a:t>
            </a:r>
          </a:p>
        </p:txBody>
      </p:sp>
      <p:sp>
        <p:nvSpPr>
          <p:cNvPr id="122884"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7418" name="Rectangle 10"/>
          <p:cNvSpPr>
            <a:spLocks noGrp="1" noChangeArrowheads="1"/>
          </p:cNvSpPr>
          <p:nvPr>
            <p:ph type="title"/>
          </p:nvPr>
        </p:nvSpPr>
        <p:spPr>
          <a:xfrm>
            <a:off x="0" y="217488"/>
            <a:ext cx="9572625" cy="1139825"/>
          </a:xfrm>
          <a:effectLst>
            <a:outerShdw blurRad="63500" dist="35921" dir="2700000" algn="ctr" rotWithShape="0">
              <a:srgbClr val="000000"/>
            </a:outerShdw>
          </a:effectLst>
        </p:spPr>
        <p:txBody>
          <a:bodyPr/>
          <a:lstStyle/>
          <a:p>
            <a:pPr eaLnBrk="1" hangingPunct="1"/>
            <a:r>
              <a:rPr lang="en-US" sz="3600" b="1">
                <a:solidFill>
                  <a:schemeClr val="tx1"/>
                </a:solidFill>
                <a:effectLst/>
                <a:latin typeface="Arial Narrow" charset="0"/>
                <a:cs typeface="Arial" charset="0"/>
              </a:rPr>
              <a:t>Kaum Zelot terancam dengan kebangkitan Romawi</a:t>
            </a:r>
            <a:endParaRPr lang="en-US" sz="5400" b="1">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descr="modelofherodstemple"/>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863600"/>
            <a:ext cx="9144000" cy="77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p:txBody>
          <a:bodyPr/>
          <a:lstStyle/>
          <a:p>
            <a:pPr eaLnBrk="1" hangingPunct="1"/>
            <a:r>
              <a:rPr lang="en-US" sz="4000">
                <a:latin typeface="Arial" charset="0"/>
              </a:rPr>
              <a:t>Orang-orang Zelot dikenal lewat Bait Suci mereka</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8" descr="Dead Sea0008"/>
          <p:cNvPicPr>
            <a:picLocks noChangeAspect="1" noChangeArrowheads="1"/>
          </p:cNvPicPr>
          <p:nvPr/>
        </p:nvPicPr>
        <p:blipFill>
          <a:blip r:embed="rId3">
            <a:lum bright="-12000"/>
            <a:extLst>
              <a:ext uri="{28A0092B-C50C-407E-A947-70E740481C1C}">
                <a14:useLocalDpi xmlns:a14="http://schemas.microsoft.com/office/drawing/2010/main" val="0"/>
              </a:ext>
            </a:extLst>
          </a:blip>
          <a:srcRect t="68147"/>
          <a:stretch>
            <a:fillRect/>
          </a:stretch>
        </p:blipFill>
        <p:spPr bwMode="auto">
          <a:xfrm>
            <a:off x="0" y="4035425"/>
            <a:ext cx="45720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7" descr="Dead Sea0008"/>
          <p:cNvPicPr>
            <a:picLocks noChangeAspect="1" noChangeArrowheads="1"/>
          </p:cNvPicPr>
          <p:nvPr/>
        </p:nvPicPr>
        <p:blipFill>
          <a:blip r:embed="rId3">
            <a:lum bright="-12000"/>
            <a:extLst>
              <a:ext uri="{28A0092B-C50C-407E-A947-70E740481C1C}">
                <a14:useLocalDpi xmlns:a14="http://schemas.microsoft.com/office/drawing/2010/main" val="0"/>
              </a:ext>
            </a:extLst>
          </a:blip>
          <a:srcRect b="68147"/>
          <a:stretch>
            <a:fillRect/>
          </a:stretch>
        </p:blipFill>
        <p:spPr bwMode="auto">
          <a:xfrm>
            <a:off x="0" y="-304800"/>
            <a:ext cx="46482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2" descr="Mas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3"/>
          <p:cNvSpPr txBox="1">
            <a:spLocks noChangeArrowheads="1"/>
          </p:cNvSpPr>
          <p:nvPr/>
        </p:nvSpPr>
        <p:spPr bwMode="auto">
          <a:xfrm rot="-5400000">
            <a:off x="-589756" y="3174206"/>
            <a:ext cx="1939925" cy="43021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Sekte Yahudi</a:t>
            </a:r>
          </a:p>
        </p:txBody>
      </p:sp>
      <p:sp>
        <p:nvSpPr>
          <p:cNvPr id="23556" name="Text Box 4"/>
          <p:cNvSpPr txBox="1">
            <a:spLocks noChangeArrowheads="1"/>
          </p:cNvSpPr>
          <p:nvPr/>
        </p:nvSpPr>
        <p:spPr bwMode="auto">
          <a:xfrm>
            <a:off x="595313" y="2571750"/>
            <a:ext cx="4191000" cy="2667000"/>
          </a:xfrm>
          <a:prstGeom prst="rect">
            <a:avLst/>
          </a:prstGeom>
          <a:noFill/>
          <a:ln w="12700" cap="sq">
            <a:noFill/>
            <a:miter lim="800000"/>
            <a:headEnd type="none" w="sm" len="sm"/>
            <a:tailEnd type="none" w="sm" len="sm"/>
          </a:ln>
          <a:effectLst>
            <a:outerShdw dist="35921" dir="2700000" algn="ctr" rotWithShape="0">
              <a:srgbClr val="808080"/>
            </a:outerShdw>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en-US">
                <a:latin typeface="Arial Narrow" charset="0"/>
                <a:cs typeface="Arial" charset="0"/>
              </a:rPr>
              <a:t>Karakteristik</a:t>
            </a:r>
          </a:p>
          <a:p>
            <a:pPr eaLnBrk="1" hangingPunct="1">
              <a:buClr>
                <a:schemeClr val="tx1"/>
              </a:buClr>
              <a:buFont typeface="Wingdings" charset="0"/>
              <a:buNone/>
            </a:pPr>
            <a:r>
              <a:rPr lang="en-US">
                <a:latin typeface="Arial Narrow" charset="0"/>
                <a:cs typeface="Times New Roman" charset="0"/>
              </a:rPr>
              <a:t>1. Mereka menolak membayar pajak kepada kaisar, menganggap bahwa kesetiaan diri hanya layak dipersembahkan kepada Tuhan.</a:t>
            </a:r>
            <a:endParaRPr lang="en-US">
              <a:latin typeface="Arial Narrow" charset="0"/>
              <a:cs typeface="Arial" charset="0"/>
            </a:endParaRPr>
          </a:p>
        </p:txBody>
      </p:sp>
      <p:sp>
        <p:nvSpPr>
          <p:cNvPr id="23557" name="Rectangle 5"/>
          <p:cNvSpPr>
            <a:spLocks noGrp="1" noChangeArrowheads="1"/>
          </p:cNvSpPr>
          <p:nvPr>
            <p:ph type="title"/>
          </p:nvPr>
        </p:nvSpPr>
        <p:spPr>
          <a:xfrm>
            <a:off x="5257800" y="277813"/>
            <a:ext cx="3429000" cy="941387"/>
          </a:xfrm>
        </p:spPr>
        <p:txBody>
          <a:bodyPr/>
          <a:lstStyle/>
          <a:p>
            <a:pPr eaLnBrk="1" hangingPunct="1"/>
            <a:r>
              <a:rPr lang="en-US">
                <a:latin typeface="Arial" charset="0"/>
              </a:rPr>
              <a:t>Zelot</a:t>
            </a:r>
          </a:p>
        </p:txBody>
      </p:sp>
      <p:sp>
        <p:nvSpPr>
          <p:cNvPr id="126984" name="Text Box 6"/>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26985" name="Text Box 9"/>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1+#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atin typeface="Arial" charset="0"/>
              </a:rPr>
              <a:t>Zealot Loyalty</a:t>
            </a:r>
          </a:p>
        </p:txBody>
      </p:sp>
      <p:sp>
        <p:nvSpPr>
          <p:cNvPr id="47107" name="Rectangle 3"/>
          <p:cNvSpPr>
            <a:spLocks noGrp="1" noChangeArrowheads="1"/>
          </p:cNvSpPr>
          <p:nvPr>
            <p:ph type="body" idx="1"/>
          </p:nvPr>
        </p:nvSpPr>
        <p:spPr/>
        <p:txBody>
          <a:bodyPr/>
          <a:lstStyle/>
          <a:p>
            <a:pPr eaLnBrk="1" hangingPunct="1"/>
            <a:endParaRPr lang="en-US">
              <a:latin typeface="Verdana" charset="0"/>
            </a:endParaRPr>
          </a:p>
        </p:txBody>
      </p:sp>
      <p:pic>
        <p:nvPicPr>
          <p:cNvPr id="129028" name="Picture 4" descr="Dead Sea0006"/>
          <p:cNvPicPr>
            <a:picLocks noChangeAspect="1" noChangeArrowheads="1"/>
          </p:cNvPicPr>
          <p:nvPr/>
        </p:nvPicPr>
        <p:blipFill>
          <a:blip r:embed="rId3">
            <a:lum bright="-12000"/>
            <a:extLst>
              <a:ext uri="{28A0092B-C50C-407E-A947-70E740481C1C}">
                <a14:useLocalDpi xmlns:a14="http://schemas.microsoft.com/office/drawing/2010/main" val="0"/>
              </a:ext>
            </a:extLst>
          </a:blip>
          <a:srcRect b="1746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 Box 5"/>
          <p:cNvSpPr txBox="1">
            <a:spLocks noChangeArrowheads="1"/>
          </p:cNvSpPr>
          <p:nvPr/>
        </p:nvSpPr>
        <p:spPr bwMode="auto">
          <a:xfrm rot="-5400000">
            <a:off x="-581819" y="3442494"/>
            <a:ext cx="1939925" cy="42703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Jewish Sects</a:t>
            </a:r>
          </a:p>
        </p:txBody>
      </p:sp>
      <p:pic>
        <p:nvPicPr>
          <p:cNvPr id="129030" name="Picture 8" descr="Dead Sea0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44888"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p:cNvSpPr txBox="1">
            <a:spLocks noChangeArrowheads="1"/>
          </p:cNvSpPr>
          <p:nvPr/>
        </p:nvSpPr>
        <p:spPr bwMode="auto">
          <a:xfrm>
            <a:off x="304800" y="304800"/>
            <a:ext cx="3505200" cy="24384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en-US" sz="2800">
                <a:latin typeface="Arial Narrow" charset="0"/>
                <a:cs typeface="Arial" charset="0"/>
              </a:rPr>
              <a:t>Karakteristik (Lanjutan):</a:t>
            </a:r>
          </a:p>
          <a:p>
            <a:pPr eaLnBrk="1" hangingPunct="1">
              <a:buClr>
                <a:schemeClr val="tx1"/>
              </a:buClr>
              <a:buFont typeface="Wingdings" charset="0"/>
              <a:buNone/>
            </a:pPr>
            <a:endParaRPr lang="en-US" sz="2800">
              <a:latin typeface="Arial Narrow" charset="0"/>
              <a:cs typeface="Arial" charset="0"/>
            </a:endParaRPr>
          </a:p>
          <a:p>
            <a:pPr eaLnBrk="1" hangingPunct="1">
              <a:buClr>
                <a:schemeClr val="tx1"/>
              </a:buClr>
              <a:buFont typeface="Wingdings" charset="0"/>
              <a:buNone/>
            </a:pPr>
            <a:r>
              <a:rPr lang="en-US" sz="2800">
                <a:latin typeface="Arial Narrow" charset="0"/>
                <a:cs typeface="Arial" charset="0"/>
              </a:rPr>
              <a:t>2.</a:t>
            </a:r>
            <a:r>
              <a:rPr lang="en-US" sz="2800">
                <a:latin typeface="Arial Narrow" charset="0"/>
                <a:cs typeface="Times New Roman" charset="0"/>
              </a:rPr>
              <a:t> </a:t>
            </a:r>
            <a:r>
              <a:rPr lang="en-US" sz="2800">
                <a:latin typeface="Arial Narrow" charset="0"/>
                <a:cs typeface="Arial" charset="0"/>
              </a:rPr>
              <a:t>Zelot bersumpah setia mempertahankan tradisi Yahudi</a:t>
            </a:r>
          </a:p>
          <a:p>
            <a:pPr eaLnBrk="1" hangingPunct="1">
              <a:buClr>
                <a:schemeClr val="tx1"/>
              </a:buClr>
              <a:buFont typeface="Wingdings" charset="0"/>
              <a:buNone/>
            </a:pPr>
            <a:endParaRPr lang="en-US" sz="2800">
              <a:latin typeface="Arial Narrow" charset="0"/>
              <a:cs typeface="Arial" charset="0"/>
            </a:endParaRPr>
          </a:p>
        </p:txBody>
      </p:sp>
      <p:sp>
        <p:nvSpPr>
          <p:cNvPr id="47111" name="Text Box 7"/>
          <p:cNvSpPr txBox="1">
            <a:spLocks noChangeArrowheads="1"/>
          </p:cNvSpPr>
          <p:nvPr/>
        </p:nvSpPr>
        <p:spPr bwMode="auto">
          <a:xfrm>
            <a:off x="4724400" y="1752600"/>
            <a:ext cx="3919538" cy="11430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en-US" sz="2800">
                <a:latin typeface="Arial Narrow" charset="0"/>
                <a:cs typeface="Arial" charset="0"/>
              </a:rPr>
              <a:t>Kamp Romawi di Masada</a:t>
            </a:r>
          </a:p>
        </p:txBody>
      </p:sp>
      <p:sp>
        <p:nvSpPr>
          <p:cNvPr id="47113" name="Text Box 9"/>
          <p:cNvSpPr txBox="1">
            <a:spLocks noChangeArrowheads="1"/>
          </p:cNvSpPr>
          <p:nvPr/>
        </p:nvSpPr>
        <p:spPr bwMode="auto">
          <a:xfrm>
            <a:off x="0" y="4857750"/>
            <a:ext cx="3733800" cy="1928813"/>
          </a:xfrm>
          <a:prstGeom prst="rect">
            <a:avLst/>
          </a:prstGeom>
          <a:noFill/>
          <a:ln w="12700" cap="sq">
            <a:noFill/>
            <a:miter lim="800000"/>
            <a:headEnd type="none" w="sm" len="sm"/>
            <a:tailEnd type="none" w="sm" len="sm"/>
          </a:ln>
          <a:effectLst>
            <a:outerShdw dist="35921" dir="2700000" algn="ctr" rotWithShape="0">
              <a:schemeClr val="tx1"/>
            </a:outerShdw>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ja-JP" altLang="en-US" b="1">
                <a:solidFill>
                  <a:srgbClr val="000000"/>
                </a:solidFill>
                <a:latin typeface="Arial Narrow" charset="0"/>
                <a:cs typeface="Arial" charset="0"/>
              </a:rPr>
              <a:t>“</a:t>
            </a:r>
            <a:r>
              <a:rPr lang="en-US" b="1">
                <a:solidFill>
                  <a:srgbClr val="000000"/>
                </a:solidFill>
                <a:latin typeface="Arial Narrow" charset="0"/>
                <a:cs typeface="Arial" charset="0"/>
              </a:rPr>
              <a:t>Mikveh</a:t>
            </a:r>
            <a:r>
              <a:rPr lang="ja-JP" altLang="en-US" b="1">
                <a:solidFill>
                  <a:srgbClr val="000000"/>
                </a:solidFill>
                <a:latin typeface="Arial Narrow" charset="0"/>
                <a:cs typeface="Arial" charset="0"/>
              </a:rPr>
              <a:t>”</a:t>
            </a:r>
            <a:r>
              <a:rPr lang="en-US" b="1">
                <a:solidFill>
                  <a:srgbClr val="000000"/>
                </a:solidFill>
                <a:latin typeface="Arial Narrow" charset="0"/>
                <a:cs typeface="Arial" charset="0"/>
              </a:rPr>
              <a:t> permandian ritual di Masada pada saat pengukuhan orang Zelot berdasarkan hukum Yahudi yang sangat ketat. </a:t>
            </a:r>
          </a:p>
        </p:txBody>
      </p:sp>
      <p:sp>
        <p:nvSpPr>
          <p:cNvPr id="129034" name="Text Box 10"/>
          <p:cNvSpPr txBox="1">
            <a:spLocks noChangeArrowheads="1"/>
          </p:cNvSpPr>
          <p:nvPr/>
        </p:nvSpPr>
        <p:spPr bwMode="auto">
          <a:xfrm>
            <a:off x="5175250" y="64770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1+#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113"/>
                                        </p:tgtEl>
                                        <p:attrNameLst>
                                          <p:attrName>style.visibility</p:attrName>
                                        </p:attrNameLst>
                                      </p:cBhvr>
                                      <p:to>
                                        <p:strVal val="visible"/>
                                      </p:to>
                                    </p:set>
                                    <p:anim calcmode="lin" valueType="num">
                                      <p:cBhvr additive="base">
                                        <p:cTn id="13" dur="500" fill="hold"/>
                                        <p:tgtEl>
                                          <p:spTgt spid="47113"/>
                                        </p:tgtEl>
                                        <p:attrNameLst>
                                          <p:attrName>ppt_x</p:attrName>
                                        </p:attrNameLst>
                                      </p:cBhvr>
                                      <p:tavLst>
                                        <p:tav tm="0">
                                          <p:val>
                                            <p:strVal val="1+#ppt_w/2"/>
                                          </p:val>
                                        </p:tav>
                                        <p:tav tm="100000">
                                          <p:val>
                                            <p:strVal val="#ppt_x"/>
                                          </p:val>
                                        </p:tav>
                                      </p:tavLst>
                                    </p:anim>
                                    <p:anim calcmode="lin" valueType="num">
                                      <p:cBhvr additive="base">
                                        <p:cTn id="14" dur="500" fill="hold"/>
                                        <p:tgtEl>
                                          <p:spTgt spid="471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1+#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utoUpdateAnimBg="0"/>
      <p:bldP spid="47111" grpId="0" autoUpdateAnimBg="0"/>
      <p:bldP spid="4711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Dead Sea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863" y="0"/>
            <a:ext cx="5037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5"/>
          <p:cNvSpPr txBox="1">
            <a:spLocks noChangeArrowheads="1"/>
          </p:cNvSpPr>
          <p:nvPr/>
        </p:nvSpPr>
        <p:spPr bwMode="auto">
          <a:xfrm rot="-5400000">
            <a:off x="-584994" y="3444082"/>
            <a:ext cx="1939925" cy="430212"/>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2200" b="1">
                <a:solidFill>
                  <a:schemeClr val="bg1"/>
                </a:solidFill>
                <a:latin typeface="Arial" charset="0"/>
                <a:cs typeface="Times New Roman" charset="0"/>
              </a:rPr>
              <a:t>Sekte Yahudi</a:t>
            </a:r>
          </a:p>
        </p:txBody>
      </p:sp>
      <p:sp>
        <p:nvSpPr>
          <p:cNvPr id="46086" name="Text Box 6"/>
          <p:cNvSpPr txBox="1">
            <a:spLocks noChangeArrowheads="1"/>
          </p:cNvSpPr>
          <p:nvPr/>
        </p:nvSpPr>
        <p:spPr bwMode="auto">
          <a:xfrm>
            <a:off x="609600" y="304800"/>
            <a:ext cx="3505200" cy="6324600"/>
          </a:xfrm>
          <a:prstGeom prst="rect">
            <a:avLst/>
          </a:prstGeom>
          <a:noFill/>
          <a:ln w="12700" cap="sq">
            <a:noFill/>
            <a:miter lim="800000"/>
            <a:headEnd type="none" w="sm" len="sm"/>
            <a:tailEnd type="none" w="sm" len="sm"/>
          </a:ln>
          <a:effectLst>
            <a:outerShdw dist="35921" dir="2700000" algn="ctr" rotWithShape="0">
              <a:srgbClr val="808080"/>
            </a:outerShdw>
          </a:effectLst>
        </p:spPr>
        <p:txBody>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buClr>
                <a:schemeClr val="tx1"/>
              </a:buClr>
              <a:buFont typeface="Wingdings" charset="0"/>
              <a:buNone/>
            </a:pPr>
            <a:r>
              <a:rPr lang="en-US" sz="2800">
                <a:latin typeface="Arial Narrow" charset="0"/>
                <a:cs typeface="Arial" charset="0"/>
              </a:rPr>
              <a:t>Karakteristik (lanjutan):</a:t>
            </a:r>
          </a:p>
          <a:p>
            <a:pPr eaLnBrk="1" hangingPunct="1">
              <a:buClr>
                <a:schemeClr val="tx1"/>
              </a:buClr>
              <a:buFont typeface="Wingdings" charset="0"/>
              <a:buNone/>
            </a:pPr>
            <a:r>
              <a:rPr lang="en-US" sz="2800">
                <a:solidFill>
                  <a:srgbClr val="FFFF00"/>
                </a:solidFill>
                <a:latin typeface="Arial Narrow" charset="0"/>
                <a:cs typeface="Arial" charset="0"/>
              </a:rPr>
              <a:t>3.</a:t>
            </a:r>
            <a:r>
              <a:rPr lang="en-US" sz="2800">
                <a:solidFill>
                  <a:srgbClr val="FFFF00"/>
                </a:solidFill>
                <a:latin typeface="Arial Narrow" charset="0"/>
                <a:cs typeface="Times New Roman" charset="0"/>
              </a:rPr>
              <a:t> </a:t>
            </a:r>
            <a:r>
              <a:rPr lang="en-US" sz="2800">
                <a:solidFill>
                  <a:srgbClr val="FFFF00"/>
                </a:solidFill>
                <a:latin typeface="Arial Narrow" charset="0"/>
                <a:cs typeface="Arial" charset="0"/>
              </a:rPr>
              <a:t>Zelot menolak penggunaan bahasa Yunani di Palestina.</a:t>
            </a:r>
            <a:endParaRPr lang="en-US" sz="2800">
              <a:solidFill>
                <a:srgbClr val="FFFF00"/>
              </a:solidFill>
              <a:latin typeface="Arial Narrow" charset="0"/>
              <a:cs typeface="Times New Roman" charset="0"/>
            </a:endParaRPr>
          </a:p>
          <a:p>
            <a:pPr eaLnBrk="1" hangingPunct="1">
              <a:buClr>
                <a:schemeClr val="tx1"/>
              </a:buClr>
              <a:buFont typeface="Wingdings" charset="0"/>
              <a:buNone/>
            </a:pPr>
            <a:r>
              <a:rPr lang="en-US" sz="2800">
                <a:solidFill>
                  <a:srgbClr val="FFFF00"/>
                </a:solidFill>
                <a:latin typeface="Arial Narrow" charset="0"/>
                <a:cs typeface="Arial" charset="0"/>
              </a:rPr>
              <a:t>4. Zelot meramalkan waktu datangnya keselamatan.</a:t>
            </a:r>
          </a:p>
        </p:txBody>
      </p:sp>
      <p:sp>
        <p:nvSpPr>
          <p:cNvPr id="131077" name="Text Box 9"/>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a:latin typeface="Times New Roman" charset="0"/>
              </a:rPr>
              <a:t>123</a:t>
            </a:r>
          </a:p>
        </p:txBody>
      </p:sp>
      <p:sp>
        <p:nvSpPr>
          <p:cNvPr id="131078" name="Text Box 10"/>
          <p:cNvSpPr txBox="1">
            <a:spLocks noChangeArrowheads="1"/>
          </p:cNvSpPr>
          <p:nvPr/>
        </p:nvSpPr>
        <p:spPr bwMode="auto">
          <a:xfrm>
            <a:off x="146050" y="6491288"/>
            <a:ext cx="388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i="1"/>
              <a:t>Bible Visual Resource Book</a:t>
            </a:r>
            <a:r>
              <a:rPr lang="en-US" sz="1800"/>
              <a:t>, 185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chemeClr val="accent1"/>
            </a:gs>
          </a:gsLst>
          <a:path path="rect">
            <a:fillToRect r="100000" b="100000"/>
          </a:path>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effectLst>
                  <a:outerShdw blurRad="38100" dist="38100" dir="2700000" algn="tl">
                    <a:srgbClr val="FFFFFF"/>
                  </a:outerShdw>
                </a:effectLst>
                <a:latin typeface="Arial" charset="0"/>
              </a:rPr>
              <a:t>12 Rasul</a:t>
            </a:r>
          </a:p>
        </p:txBody>
      </p:sp>
      <p:grpSp>
        <p:nvGrpSpPr>
          <p:cNvPr id="2" name="Group 39"/>
          <p:cNvGrpSpPr>
            <a:grpSpLocks/>
          </p:cNvGrpSpPr>
          <p:nvPr/>
        </p:nvGrpSpPr>
        <p:grpSpPr bwMode="auto">
          <a:xfrm>
            <a:off x="2209800" y="5105400"/>
            <a:ext cx="1555750" cy="1752600"/>
            <a:chOff x="1392" y="3216"/>
            <a:chExt cx="980" cy="1104"/>
          </a:xfrm>
        </p:grpSpPr>
        <p:pic>
          <p:nvPicPr>
            <p:cNvPr id="133158" name="Picture 6" descr="Disciples"/>
            <p:cNvPicPr>
              <a:picLocks noChangeAspect="1" noChangeArrowheads="1"/>
            </p:cNvPicPr>
            <p:nvPr/>
          </p:nvPicPr>
          <p:blipFill>
            <a:blip r:embed="rId3">
              <a:extLst>
                <a:ext uri="{28A0092B-C50C-407E-A947-70E740481C1C}">
                  <a14:useLocalDpi xmlns:a14="http://schemas.microsoft.com/office/drawing/2010/main" val="0"/>
                </a:ext>
              </a:extLst>
            </a:blip>
            <a:srcRect t="25662" r="70338" b="53807"/>
            <a:stretch>
              <a:fillRect/>
            </a:stretch>
          </p:blipFill>
          <p:spPr bwMode="auto">
            <a:xfrm>
              <a:off x="1392"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Rectangle 16"/>
            <p:cNvSpPr>
              <a:spLocks noChangeArrowheads="1"/>
            </p:cNvSpPr>
            <p:nvPr/>
          </p:nvSpPr>
          <p:spPr bwMode="auto">
            <a:xfrm>
              <a:off x="1392" y="403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Matius</a:t>
              </a:r>
            </a:p>
          </p:txBody>
        </p:sp>
      </p:grpSp>
      <p:grpSp>
        <p:nvGrpSpPr>
          <p:cNvPr id="3" name="Group 38"/>
          <p:cNvGrpSpPr>
            <a:grpSpLocks/>
          </p:cNvGrpSpPr>
          <p:nvPr/>
        </p:nvGrpSpPr>
        <p:grpSpPr bwMode="auto">
          <a:xfrm>
            <a:off x="4800600" y="5105400"/>
            <a:ext cx="2771775" cy="1752600"/>
            <a:chOff x="2928" y="3216"/>
            <a:chExt cx="1746" cy="1104"/>
          </a:xfrm>
        </p:grpSpPr>
        <p:pic>
          <p:nvPicPr>
            <p:cNvPr id="133156" name="Picture 7" descr="Disciples"/>
            <p:cNvPicPr>
              <a:picLocks noChangeAspect="1" noChangeArrowheads="1"/>
            </p:cNvPicPr>
            <p:nvPr/>
          </p:nvPicPr>
          <p:blipFill>
            <a:blip r:embed="rId3">
              <a:extLst>
                <a:ext uri="{28A0092B-C50C-407E-A947-70E740481C1C}">
                  <a14:useLocalDpi xmlns:a14="http://schemas.microsoft.com/office/drawing/2010/main" val="0"/>
                </a:ext>
              </a:extLst>
            </a:blip>
            <a:srcRect l="70338" t="73909" b="5560"/>
            <a:stretch>
              <a:fillRect/>
            </a:stretch>
          </p:blipFill>
          <p:spPr bwMode="auto">
            <a:xfrm>
              <a:off x="3264" y="321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9" name="Rectangle 19"/>
            <p:cNvSpPr>
              <a:spLocks noChangeArrowheads="1"/>
            </p:cNvSpPr>
            <p:nvPr/>
          </p:nvSpPr>
          <p:spPr bwMode="auto">
            <a:xfrm>
              <a:off x="2928" y="4032"/>
              <a:ext cx="1746"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Simon orang Zelot</a:t>
              </a:r>
            </a:p>
          </p:txBody>
        </p:sp>
      </p:grpSp>
      <p:grpSp>
        <p:nvGrpSpPr>
          <p:cNvPr id="4" name="Group 37"/>
          <p:cNvGrpSpPr>
            <a:grpSpLocks/>
          </p:cNvGrpSpPr>
          <p:nvPr/>
        </p:nvGrpSpPr>
        <p:grpSpPr bwMode="auto">
          <a:xfrm>
            <a:off x="7696200" y="4876800"/>
            <a:ext cx="1524000" cy="1676400"/>
            <a:chOff x="4416" y="3168"/>
            <a:chExt cx="960" cy="1056"/>
          </a:xfrm>
        </p:grpSpPr>
        <p:pic>
          <p:nvPicPr>
            <p:cNvPr id="133154" name="Picture 12" descr="High Priest0005"/>
            <p:cNvPicPr>
              <a:picLocks noChangeAspect="1" noChangeArrowheads="1"/>
            </p:cNvPicPr>
            <p:nvPr/>
          </p:nvPicPr>
          <p:blipFill>
            <a:blip r:embed="rId4">
              <a:extLst>
                <a:ext uri="{28A0092B-C50C-407E-A947-70E740481C1C}">
                  <a14:useLocalDpi xmlns:a14="http://schemas.microsoft.com/office/drawing/2010/main" val="0"/>
                </a:ext>
              </a:extLst>
            </a:blip>
            <a:srcRect l="47095" t="74936" r="23849" b="5560"/>
            <a:stretch>
              <a:fillRect/>
            </a:stretch>
          </p:blipFill>
          <p:spPr bwMode="auto">
            <a:xfrm>
              <a:off x="4416" y="3168"/>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0" name="Rectangle 20"/>
            <p:cNvSpPr>
              <a:spLocks noChangeArrowheads="1"/>
            </p:cNvSpPr>
            <p:nvPr/>
          </p:nvSpPr>
          <p:spPr bwMode="auto">
            <a:xfrm>
              <a:off x="4464" y="3936"/>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Yudas</a:t>
              </a:r>
            </a:p>
          </p:txBody>
        </p:sp>
      </p:grpSp>
      <p:grpSp>
        <p:nvGrpSpPr>
          <p:cNvPr id="5" name="Group 34"/>
          <p:cNvGrpSpPr>
            <a:grpSpLocks/>
          </p:cNvGrpSpPr>
          <p:nvPr/>
        </p:nvGrpSpPr>
        <p:grpSpPr bwMode="auto">
          <a:xfrm>
            <a:off x="7010400" y="2514600"/>
            <a:ext cx="1524000" cy="1676400"/>
            <a:chOff x="4656" y="2256"/>
            <a:chExt cx="960" cy="1056"/>
          </a:xfrm>
        </p:grpSpPr>
        <p:pic>
          <p:nvPicPr>
            <p:cNvPr id="133152" name="Picture 5" descr="Disciples"/>
            <p:cNvPicPr>
              <a:picLocks noChangeAspect="1" noChangeArrowheads="1"/>
            </p:cNvPicPr>
            <p:nvPr/>
          </p:nvPicPr>
          <p:blipFill>
            <a:blip r:embed="rId3">
              <a:extLst>
                <a:ext uri="{28A0092B-C50C-407E-A947-70E740481C1C}">
                  <a14:useLocalDpi xmlns:a14="http://schemas.microsoft.com/office/drawing/2010/main" val="0"/>
                </a:ext>
              </a:extLst>
            </a:blip>
            <a:srcRect l="35472" t="25662" r="35472" b="53807"/>
            <a:stretch>
              <a:fillRect/>
            </a:stretch>
          </p:blipFill>
          <p:spPr bwMode="auto">
            <a:xfrm>
              <a:off x="4656" y="225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1" name="Rectangle 21"/>
            <p:cNvSpPr>
              <a:spLocks noChangeArrowheads="1"/>
            </p:cNvSpPr>
            <p:nvPr/>
          </p:nvSpPr>
          <p:spPr bwMode="auto">
            <a:xfrm>
              <a:off x="4704" y="30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Andreas</a:t>
              </a:r>
            </a:p>
          </p:txBody>
        </p:sp>
      </p:grpSp>
      <p:grpSp>
        <p:nvGrpSpPr>
          <p:cNvPr id="6" name="Group 43"/>
          <p:cNvGrpSpPr>
            <a:grpSpLocks/>
          </p:cNvGrpSpPr>
          <p:nvPr/>
        </p:nvGrpSpPr>
        <p:grpSpPr bwMode="auto">
          <a:xfrm>
            <a:off x="5638800" y="1371600"/>
            <a:ext cx="1524000" cy="1752600"/>
            <a:chOff x="3504" y="912"/>
            <a:chExt cx="960" cy="1104"/>
          </a:xfrm>
        </p:grpSpPr>
        <p:pic>
          <p:nvPicPr>
            <p:cNvPr id="133150" name="Picture 15" descr="High Priest0005"/>
            <p:cNvPicPr>
              <a:picLocks noChangeAspect="1" noChangeArrowheads="1"/>
            </p:cNvPicPr>
            <p:nvPr/>
          </p:nvPicPr>
          <p:blipFill>
            <a:blip r:embed="rId4">
              <a:extLst>
                <a:ext uri="{28A0092B-C50C-407E-A947-70E740481C1C}">
                  <a14:useLocalDpi xmlns:a14="http://schemas.microsoft.com/office/drawing/2010/main" val="0"/>
                </a:ext>
              </a:extLst>
            </a:blip>
            <a:srcRect l="47095" t="25662" r="23849" b="53807"/>
            <a:stretch>
              <a:fillRect/>
            </a:stretch>
          </p:blipFill>
          <p:spPr bwMode="auto">
            <a:xfrm>
              <a:off x="3504" y="912"/>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3" name="Rectangle 23"/>
            <p:cNvSpPr>
              <a:spLocks noChangeArrowheads="1"/>
            </p:cNvSpPr>
            <p:nvPr/>
          </p:nvSpPr>
          <p:spPr bwMode="auto">
            <a:xfrm>
              <a:off x="3552"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Yohanes</a:t>
              </a:r>
            </a:p>
          </p:txBody>
        </p:sp>
      </p:grpSp>
      <p:grpSp>
        <p:nvGrpSpPr>
          <p:cNvPr id="7" name="Group 40"/>
          <p:cNvGrpSpPr>
            <a:grpSpLocks/>
          </p:cNvGrpSpPr>
          <p:nvPr/>
        </p:nvGrpSpPr>
        <p:grpSpPr bwMode="auto">
          <a:xfrm>
            <a:off x="1676400" y="3657600"/>
            <a:ext cx="1524000" cy="1752600"/>
            <a:chOff x="1056" y="2304"/>
            <a:chExt cx="960" cy="1104"/>
          </a:xfrm>
        </p:grpSpPr>
        <p:pic>
          <p:nvPicPr>
            <p:cNvPr id="133148" name="Picture 11" descr="High Priest0004"/>
            <p:cNvPicPr>
              <a:picLocks noChangeAspect="1" noChangeArrowheads="1"/>
            </p:cNvPicPr>
            <p:nvPr/>
          </p:nvPicPr>
          <p:blipFill>
            <a:blip r:embed="rId5">
              <a:extLst>
                <a:ext uri="{28A0092B-C50C-407E-A947-70E740481C1C}">
                  <a14:useLocalDpi xmlns:a14="http://schemas.microsoft.com/office/drawing/2010/main" val="0"/>
                </a:ext>
              </a:extLst>
            </a:blip>
            <a:srcRect l="67433" t="25363" r="3511" b="54106"/>
            <a:stretch>
              <a:fillRect/>
            </a:stretch>
          </p:blipFill>
          <p:spPr bwMode="auto">
            <a:xfrm>
              <a:off x="1056" y="2304"/>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6" name="Rectangle 26"/>
            <p:cNvSpPr>
              <a:spLocks noChangeArrowheads="1"/>
            </p:cNvSpPr>
            <p:nvPr/>
          </p:nvSpPr>
          <p:spPr bwMode="auto">
            <a:xfrm>
              <a:off x="1104" y="3120"/>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Tomas</a:t>
              </a:r>
            </a:p>
          </p:txBody>
        </p:sp>
      </p:grpSp>
      <p:grpSp>
        <p:nvGrpSpPr>
          <p:cNvPr id="8" name="Group 45"/>
          <p:cNvGrpSpPr>
            <a:grpSpLocks/>
          </p:cNvGrpSpPr>
          <p:nvPr/>
        </p:nvGrpSpPr>
        <p:grpSpPr bwMode="auto">
          <a:xfrm>
            <a:off x="228600" y="2438400"/>
            <a:ext cx="1905000" cy="1676400"/>
            <a:chOff x="96" y="1872"/>
            <a:chExt cx="1200" cy="1056"/>
          </a:xfrm>
        </p:grpSpPr>
        <p:pic>
          <p:nvPicPr>
            <p:cNvPr id="133146" name="Picture 14" descr="High Priest0005"/>
            <p:cNvPicPr>
              <a:picLocks noChangeAspect="1" noChangeArrowheads="1"/>
            </p:cNvPicPr>
            <p:nvPr/>
          </p:nvPicPr>
          <p:blipFill>
            <a:blip r:embed="rId4">
              <a:extLst>
                <a:ext uri="{28A0092B-C50C-407E-A947-70E740481C1C}">
                  <a14:useLocalDpi xmlns:a14="http://schemas.microsoft.com/office/drawing/2010/main" val="0"/>
                </a:ext>
              </a:extLst>
            </a:blip>
            <a:srcRect l="47095" t="2052" r="23849" b="78444"/>
            <a:stretch>
              <a:fillRect/>
            </a:stretch>
          </p:blipFill>
          <p:spPr bwMode="auto">
            <a:xfrm>
              <a:off x="240" y="1872"/>
              <a:ext cx="96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7" name="Rectangle 27"/>
            <p:cNvSpPr>
              <a:spLocks noChangeArrowheads="1"/>
            </p:cNvSpPr>
            <p:nvPr/>
          </p:nvSpPr>
          <p:spPr bwMode="auto">
            <a:xfrm>
              <a:off x="96" y="2640"/>
              <a:ext cx="1200"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Bartolomeus</a:t>
              </a:r>
            </a:p>
          </p:txBody>
        </p:sp>
      </p:grpSp>
      <p:grpSp>
        <p:nvGrpSpPr>
          <p:cNvPr id="9" name="Group 36"/>
          <p:cNvGrpSpPr>
            <a:grpSpLocks/>
          </p:cNvGrpSpPr>
          <p:nvPr/>
        </p:nvGrpSpPr>
        <p:grpSpPr bwMode="auto">
          <a:xfrm>
            <a:off x="4114800" y="3962400"/>
            <a:ext cx="1600200" cy="1752600"/>
            <a:chOff x="2496" y="2496"/>
            <a:chExt cx="1008" cy="1104"/>
          </a:xfrm>
        </p:grpSpPr>
        <p:pic>
          <p:nvPicPr>
            <p:cNvPr id="133144" name="Picture 4" descr="Disciples"/>
            <p:cNvPicPr>
              <a:picLocks noChangeAspect="1" noChangeArrowheads="1"/>
            </p:cNvPicPr>
            <p:nvPr/>
          </p:nvPicPr>
          <p:blipFill>
            <a:blip r:embed="rId3">
              <a:extLst>
                <a:ext uri="{28A0092B-C50C-407E-A947-70E740481C1C}">
                  <a14:useLocalDpi xmlns:a14="http://schemas.microsoft.com/office/drawing/2010/main" val="0"/>
                </a:ext>
              </a:extLst>
            </a:blip>
            <a:srcRect l="70338" t="1027" b="78442"/>
            <a:stretch>
              <a:fillRect/>
            </a:stretch>
          </p:blipFill>
          <p:spPr bwMode="auto">
            <a:xfrm>
              <a:off x="2496" y="2496"/>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1" name="Rectangle 31"/>
            <p:cNvSpPr>
              <a:spLocks noChangeArrowheads="1"/>
            </p:cNvSpPr>
            <p:nvPr/>
          </p:nvSpPr>
          <p:spPr bwMode="auto">
            <a:xfrm>
              <a:off x="2592" y="331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Filipus</a:t>
              </a:r>
            </a:p>
          </p:txBody>
        </p:sp>
      </p:grpSp>
      <p:grpSp>
        <p:nvGrpSpPr>
          <p:cNvPr id="10" name="Group 41"/>
          <p:cNvGrpSpPr>
            <a:grpSpLocks/>
          </p:cNvGrpSpPr>
          <p:nvPr/>
        </p:nvGrpSpPr>
        <p:grpSpPr bwMode="auto">
          <a:xfrm>
            <a:off x="2895600" y="2819400"/>
            <a:ext cx="1524000" cy="1752600"/>
            <a:chOff x="1824" y="1776"/>
            <a:chExt cx="960" cy="1104"/>
          </a:xfrm>
        </p:grpSpPr>
        <p:pic>
          <p:nvPicPr>
            <p:cNvPr id="133142" name="Picture 13" descr="High Priest0005"/>
            <p:cNvPicPr>
              <a:picLocks noChangeAspect="1" noChangeArrowheads="1"/>
            </p:cNvPicPr>
            <p:nvPr/>
          </p:nvPicPr>
          <p:blipFill>
            <a:blip r:embed="rId4">
              <a:extLst>
                <a:ext uri="{28A0092B-C50C-407E-A947-70E740481C1C}">
                  <a14:useLocalDpi xmlns:a14="http://schemas.microsoft.com/office/drawing/2010/main" val="0"/>
                </a:ext>
              </a:extLst>
            </a:blip>
            <a:srcRect l="47095" t="50299" r="23849" b="29170"/>
            <a:stretch>
              <a:fillRect/>
            </a:stretch>
          </p:blipFill>
          <p:spPr bwMode="auto">
            <a:xfrm>
              <a:off x="1824" y="1776"/>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9" name="Rectangle 29"/>
            <p:cNvSpPr>
              <a:spLocks noChangeArrowheads="1"/>
            </p:cNvSpPr>
            <p:nvPr/>
          </p:nvSpPr>
          <p:spPr bwMode="auto">
            <a:xfrm>
              <a:off x="1824" y="2592"/>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Tadeus</a:t>
              </a:r>
            </a:p>
          </p:txBody>
        </p:sp>
      </p:grpSp>
      <p:grpSp>
        <p:nvGrpSpPr>
          <p:cNvPr id="11" name="Group 35"/>
          <p:cNvGrpSpPr>
            <a:grpSpLocks/>
          </p:cNvGrpSpPr>
          <p:nvPr/>
        </p:nvGrpSpPr>
        <p:grpSpPr bwMode="auto">
          <a:xfrm>
            <a:off x="5181600" y="3276600"/>
            <a:ext cx="2890838" cy="1676400"/>
            <a:chOff x="3264" y="2016"/>
            <a:chExt cx="1821" cy="1056"/>
          </a:xfrm>
        </p:grpSpPr>
        <p:pic>
          <p:nvPicPr>
            <p:cNvPr id="133140" name="Picture 9" descr="Disciples"/>
            <p:cNvPicPr>
              <a:picLocks noChangeAspect="1" noChangeArrowheads="1"/>
            </p:cNvPicPr>
            <p:nvPr/>
          </p:nvPicPr>
          <p:blipFill>
            <a:blip r:embed="rId3">
              <a:extLst>
                <a:ext uri="{28A0092B-C50C-407E-A947-70E740481C1C}">
                  <a14:useLocalDpi xmlns:a14="http://schemas.microsoft.com/office/drawing/2010/main" val="0"/>
                </a:ext>
              </a:extLst>
            </a:blip>
            <a:srcRect l="70338" t="50299" b="30197"/>
            <a:stretch>
              <a:fillRect/>
            </a:stretch>
          </p:blipFill>
          <p:spPr bwMode="auto">
            <a:xfrm>
              <a:off x="3552" y="2016"/>
              <a:ext cx="9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Rectangle 22"/>
            <p:cNvSpPr>
              <a:spLocks noChangeArrowheads="1"/>
            </p:cNvSpPr>
            <p:nvPr/>
          </p:nvSpPr>
          <p:spPr bwMode="auto">
            <a:xfrm>
              <a:off x="3264" y="2784"/>
              <a:ext cx="1821"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Yakobus anak Alfeus</a:t>
              </a:r>
            </a:p>
          </p:txBody>
        </p:sp>
      </p:grpSp>
      <p:grpSp>
        <p:nvGrpSpPr>
          <p:cNvPr id="12" name="Group 42"/>
          <p:cNvGrpSpPr>
            <a:grpSpLocks/>
          </p:cNvGrpSpPr>
          <p:nvPr/>
        </p:nvGrpSpPr>
        <p:grpSpPr bwMode="auto">
          <a:xfrm>
            <a:off x="4114800" y="1524000"/>
            <a:ext cx="1600200" cy="1752600"/>
            <a:chOff x="2400" y="1008"/>
            <a:chExt cx="1008" cy="1104"/>
          </a:xfrm>
        </p:grpSpPr>
        <p:pic>
          <p:nvPicPr>
            <p:cNvPr id="133138" name="Picture 10" descr="High Priest0004"/>
            <p:cNvPicPr>
              <a:picLocks noChangeAspect="1" noChangeArrowheads="1"/>
            </p:cNvPicPr>
            <p:nvPr/>
          </p:nvPicPr>
          <p:blipFill>
            <a:blip r:embed="rId5">
              <a:extLst>
                <a:ext uri="{28A0092B-C50C-407E-A947-70E740481C1C}">
                  <a14:useLocalDpi xmlns:a14="http://schemas.microsoft.com/office/drawing/2010/main" val="0"/>
                </a:ext>
              </a:extLst>
            </a:blip>
            <a:srcRect l="32567" t="25363" r="38377" b="54106"/>
            <a:stretch>
              <a:fillRect/>
            </a:stretch>
          </p:blipFill>
          <p:spPr bwMode="auto">
            <a:xfrm>
              <a:off x="2400" y="1008"/>
              <a:ext cx="96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0" name="Rectangle 30"/>
            <p:cNvSpPr>
              <a:spLocks noChangeArrowheads="1"/>
            </p:cNvSpPr>
            <p:nvPr/>
          </p:nvSpPr>
          <p:spPr bwMode="auto">
            <a:xfrm>
              <a:off x="2496" y="1824"/>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Yakobus</a:t>
              </a:r>
            </a:p>
          </p:txBody>
        </p:sp>
      </p:grpSp>
      <p:grpSp>
        <p:nvGrpSpPr>
          <p:cNvPr id="13" name="Group 44"/>
          <p:cNvGrpSpPr>
            <a:grpSpLocks/>
          </p:cNvGrpSpPr>
          <p:nvPr/>
        </p:nvGrpSpPr>
        <p:grpSpPr bwMode="auto">
          <a:xfrm>
            <a:off x="1905000" y="1295400"/>
            <a:ext cx="1555750" cy="1752600"/>
            <a:chOff x="1248" y="912"/>
            <a:chExt cx="980" cy="1104"/>
          </a:xfrm>
        </p:grpSpPr>
        <p:pic>
          <p:nvPicPr>
            <p:cNvPr id="133136" name="Picture 8" descr="Disciples"/>
            <p:cNvPicPr>
              <a:picLocks noChangeAspect="1" noChangeArrowheads="1"/>
            </p:cNvPicPr>
            <p:nvPr/>
          </p:nvPicPr>
          <p:blipFill>
            <a:blip r:embed="rId3">
              <a:extLst>
                <a:ext uri="{28A0092B-C50C-407E-A947-70E740481C1C}">
                  <a14:useLocalDpi xmlns:a14="http://schemas.microsoft.com/office/drawing/2010/main" val="0"/>
                </a:ext>
              </a:extLst>
            </a:blip>
            <a:srcRect l="70338" t="25662" b="53807"/>
            <a:stretch>
              <a:fillRect/>
            </a:stretch>
          </p:blipFill>
          <p:spPr bwMode="auto">
            <a:xfrm>
              <a:off x="1248" y="912"/>
              <a:ext cx="9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8" name="Rectangle 28"/>
            <p:cNvSpPr>
              <a:spLocks noChangeArrowheads="1"/>
            </p:cNvSpPr>
            <p:nvPr/>
          </p:nvSpPr>
          <p:spPr bwMode="auto">
            <a:xfrm>
              <a:off x="1248" y="1728"/>
              <a:ext cx="912" cy="288"/>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60000"/>
                <a:buFont typeface="Wingdings" charset="0"/>
                <a:buNone/>
              </a:pPr>
              <a:r>
                <a:rPr lang="en-US" sz="2000">
                  <a:effectLst>
                    <a:outerShdw blurRad="38100" dist="38100" dir="2700000" algn="tl">
                      <a:srgbClr val="003B76"/>
                    </a:outerShdw>
                  </a:effectLst>
                </a:rPr>
                <a:t>Petrus</a:t>
              </a:r>
            </a:p>
          </p:txBody>
        </p:sp>
      </p:grpSp>
      <p:pic>
        <p:nvPicPr>
          <p:cNvPr id="81966" name="Picture 46" descr="j00788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462588"/>
            <a:ext cx="170021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1000" fill="hold"/>
                                        <p:tgtEl>
                                          <p:spTgt spid="3"/>
                                        </p:tgtEl>
                                        <p:attrNameLst>
                                          <p:attrName>ppt_w</p:attrName>
                                        </p:attrNameLst>
                                      </p:cBhvr>
                                      <p:tavLst>
                                        <p:tav tm="0">
                                          <p:val>
                                            <p:fltVal val="0"/>
                                          </p:val>
                                        </p:tav>
                                        <p:tav tm="100000">
                                          <p:val>
                                            <p:strVal val="#ppt_w"/>
                                          </p:val>
                                        </p:tav>
                                      </p:tavLst>
                                    </p:anim>
                                    <p:anim calcmode="lin" valueType="num">
                                      <p:cBhvr>
                                        <p:cTn id="85" dur="1000" fill="hold"/>
                                        <p:tgtEl>
                                          <p:spTgt spid="3"/>
                                        </p:tgtEl>
                                        <p:attrNameLst>
                                          <p:attrName>ppt_h</p:attrName>
                                        </p:attrNameLst>
                                      </p:cBhvr>
                                      <p:tavLst>
                                        <p:tav tm="0">
                                          <p:val>
                                            <p:fltVal val="0"/>
                                          </p:val>
                                        </p:tav>
                                        <p:tav tm="100000">
                                          <p:val>
                                            <p:strVal val="#ppt_h"/>
                                          </p:val>
                                        </p:tav>
                                      </p:tavLst>
                                    </p:anim>
                                    <p:anim calcmode="lin" valueType="num">
                                      <p:cBhvr>
                                        <p:cTn id="8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nodeType="clickEffect">
                                  <p:stCondLst>
                                    <p:cond delay="0"/>
                                  </p:stCondLst>
                                  <p:childTnLst>
                                    <p:set>
                                      <p:cBhvr>
                                        <p:cTn id="91" dur="1" fill="hold">
                                          <p:stCondLst>
                                            <p:cond delay="0"/>
                                          </p:stCondLst>
                                        </p:cTn>
                                        <p:tgtEl>
                                          <p:spTgt spid="81966"/>
                                        </p:tgtEl>
                                        <p:attrNameLst>
                                          <p:attrName>style.visibility</p:attrName>
                                        </p:attrNameLst>
                                      </p:cBhvr>
                                      <p:to>
                                        <p:strVal val="visible"/>
                                      </p:to>
                                    </p:set>
                                    <p:animEffect transition="in" filter="fade">
                                      <p:cBhvr>
                                        <p:cTn id="92" dur="770" decel="100000"/>
                                        <p:tgtEl>
                                          <p:spTgt spid="81966"/>
                                        </p:tgtEl>
                                      </p:cBhvr>
                                    </p:animEffect>
                                    <p:animScale>
                                      <p:cBhvr>
                                        <p:cTn id="93" dur="770" decel="100000"/>
                                        <p:tgtEl>
                                          <p:spTgt spid="81966"/>
                                        </p:tgtEl>
                                      </p:cBhvr>
                                      <p:from x="10000" y="10000"/>
                                      <p:to x="200000" y="450000"/>
                                    </p:animScale>
                                    <p:animScale>
                                      <p:cBhvr>
                                        <p:cTn id="94" dur="1230" accel="100000" fill="hold">
                                          <p:stCondLst>
                                            <p:cond delay="770"/>
                                          </p:stCondLst>
                                        </p:cTn>
                                        <p:tgtEl>
                                          <p:spTgt spid="81966"/>
                                        </p:tgtEl>
                                      </p:cBhvr>
                                      <p:from x="200000" y="450000"/>
                                      <p:to x="100000" y="100000"/>
                                    </p:animScale>
                                    <p:set>
                                      <p:cBhvr>
                                        <p:cTn id="95" dur="770" fill="hold"/>
                                        <p:tgtEl>
                                          <p:spTgt spid="81966"/>
                                        </p:tgtEl>
                                        <p:attrNameLst>
                                          <p:attrName>ppt_x</p:attrName>
                                        </p:attrNameLst>
                                      </p:cBhvr>
                                      <p:to>
                                        <p:strVal val="(0.5)"/>
                                      </p:to>
                                    </p:set>
                                    <p:anim from="(0.5)" to="(#ppt_x)" calcmode="lin" valueType="num">
                                      <p:cBhvr>
                                        <p:cTn id="96" dur="1230" accel="100000" fill="hold">
                                          <p:stCondLst>
                                            <p:cond delay="770"/>
                                          </p:stCondLst>
                                        </p:cTn>
                                        <p:tgtEl>
                                          <p:spTgt spid="81966"/>
                                        </p:tgtEl>
                                        <p:attrNameLst>
                                          <p:attrName>ppt_x</p:attrName>
                                        </p:attrNameLst>
                                      </p:cBhvr>
                                    </p:anim>
                                    <p:set>
                                      <p:cBhvr>
                                        <p:cTn id="97" dur="770" fill="hold"/>
                                        <p:tgtEl>
                                          <p:spTgt spid="81966"/>
                                        </p:tgtEl>
                                        <p:attrNameLst>
                                          <p:attrName>ppt_y</p:attrName>
                                        </p:attrNameLst>
                                      </p:cBhvr>
                                      <p:to>
                                        <p:strVal val="(#ppt_y+0.4)"/>
                                      </p:to>
                                    </p:set>
                                    <p:anim from="(#ppt_y+0.4)" to="(#ppt_y)" calcmode="lin" valueType="num">
                                      <p:cBhvr>
                                        <p:cTn id="98" dur="1230" accel="100000" fill="hold">
                                          <p:stCondLst>
                                            <p:cond delay="770"/>
                                          </p:stCondLst>
                                        </p:cTn>
                                        <p:tgtEl>
                                          <p:spTgt spid="819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cis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8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0" y="785813"/>
            <a:ext cx="4572000" cy="762000"/>
          </a:xfrm>
        </p:spPr>
        <p:txBody>
          <a:bodyPr/>
          <a:lstStyle/>
          <a:p>
            <a:pPr eaLnBrk="1" hangingPunct="1"/>
            <a:r>
              <a:rPr lang="en-US">
                <a:latin typeface="Arial" charset="0"/>
              </a:rPr>
              <a:t>Tempat Penampungan Air Masada</a:t>
            </a:r>
          </a:p>
        </p:txBody>
      </p:sp>
      <p:sp>
        <p:nvSpPr>
          <p:cNvPr id="20483" name="Rectangle 3"/>
          <p:cNvSpPr>
            <a:spLocks noGrp="1" noChangeArrowheads="1"/>
          </p:cNvSpPr>
          <p:nvPr>
            <p:ph type="body" idx="1"/>
          </p:nvPr>
        </p:nvSpPr>
        <p:spPr>
          <a:xfrm>
            <a:off x="4652963" y="476250"/>
            <a:ext cx="4419600" cy="3810000"/>
          </a:xfrm>
        </p:spPr>
        <p:txBody>
          <a:bodyPr/>
          <a:lstStyle/>
          <a:p>
            <a:pPr eaLnBrk="1" hangingPunct="1"/>
            <a:r>
              <a:rPr lang="en-US">
                <a:latin typeface="Verdana" charset="0"/>
              </a:rPr>
              <a:t>9 buah tempat penampungan air raksasa di daerah bebatuan Masada </a:t>
            </a:r>
          </a:p>
          <a:p>
            <a:pPr eaLnBrk="1" hangingPunct="1"/>
            <a:r>
              <a:rPr lang="en-US">
                <a:latin typeface="Verdana" charset="0"/>
              </a:rPr>
              <a:t>Menyediakan jutaan liter air untuk para pembela Zelot</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atin typeface="Arial" charset="0"/>
            </a:endParaRPr>
          </a:p>
        </p:txBody>
      </p:sp>
      <p:pic>
        <p:nvPicPr>
          <p:cNvPr id="137219" name="Picture 4" descr="cister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4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7"/>
          <p:cNvSpPr>
            <a:spLocks noChangeArrowheads="1"/>
          </p:cNvSpPr>
          <p:nvPr/>
        </p:nvSpPr>
        <p:spPr bwMode="auto">
          <a:xfrm>
            <a:off x="4191000" y="0"/>
            <a:ext cx="49530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endParaRPr lang="en-US"/>
          </a:p>
        </p:txBody>
      </p:sp>
      <p:sp>
        <p:nvSpPr>
          <p:cNvPr id="21510" name="Rectangle 6"/>
          <p:cNvSpPr>
            <a:spLocks noGrp="1" noChangeArrowheads="1"/>
          </p:cNvSpPr>
          <p:nvPr>
            <p:ph type="body" idx="1"/>
          </p:nvPr>
        </p:nvSpPr>
        <p:spPr>
          <a:xfrm>
            <a:off x="4214813" y="3857625"/>
            <a:ext cx="4929187" cy="2786063"/>
          </a:xfrm>
        </p:spPr>
        <p:txBody>
          <a:bodyPr/>
          <a:lstStyle/>
          <a:p>
            <a:pPr eaLnBrk="1" hangingPunct="1"/>
            <a:r>
              <a:rPr lang="en-US">
                <a:latin typeface="Verdana" charset="0"/>
              </a:rPr>
              <a:t>Tangga menurun menuju ke dasar masing-masing tempat penampungan air.</a:t>
            </a:r>
          </a:p>
        </p:txBody>
      </p:sp>
      <p:sp>
        <p:nvSpPr>
          <p:cNvPr id="21512" name="Rectangle 8"/>
          <p:cNvSpPr>
            <a:spLocks noChangeArrowheads="1"/>
          </p:cNvSpPr>
          <p:nvPr/>
        </p:nvSpPr>
        <p:spPr bwMode="auto">
          <a:xfrm>
            <a:off x="4071938" y="666750"/>
            <a:ext cx="5072062" cy="762000"/>
          </a:xfrm>
          <a:prstGeom prst="rect">
            <a:avLst/>
          </a:prstGeom>
          <a:noFill/>
          <a:ln w="9525">
            <a:noFill/>
            <a:miter lim="800000"/>
            <a:headEnd/>
            <a:tailEnd/>
          </a:ln>
          <a:effectLst/>
        </p:spPr>
        <p:txBody>
          <a:bodyPr anchor="ctr" anchorCtr="1"/>
          <a:lstStyle/>
          <a:p>
            <a:pPr algn="ctr" eaLnBrk="1" hangingPunct="1"/>
            <a:r>
              <a:rPr lang="en-US" sz="4400">
                <a:solidFill>
                  <a:schemeClr val="tx2"/>
                </a:solidFill>
                <a:effectLst>
                  <a:outerShdw blurRad="38100" dist="38100" dir="2700000" algn="tl">
                    <a:srgbClr val="000000"/>
                  </a:outerShdw>
                </a:effectLst>
                <a:latin typeface="Arial" charset="0"/>
              </a:rPr>
              <a:t>Tempat Penampungan Air Masada</a:t>
            </a:r>
          </a:p>
        </p:txBody>
      </p:sp>
      <p:sp>
        <p:nvSpPr>
          <p:cNvPr id="21513" name="Rectangle 9" descr="Water droplets"/>
          <p:cNvSpPr>
            <a:spLocks noChangeArrowheads="1"/>
          </p:cNvSpPr>
          <p:nvPr/>
        </p:nvSpPr>
        <p:spPr bwMode="auto">
          <a:xfrm>
            <a:off x="0" y="0"/>
            <a:ext cx="4191000" cy="685800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wipe(down)">
                                      <p:cBhvr>
                                        <p:cTn id="7" dur="50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samarit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pPr eaLnBrk="1" hangingPunct="1"/>
            <a:r>
              <a:rPr lang="en-US" sz="4000">
                <a:latin typeface="Arial" charset="0"/>
              </a:rPr>
              <a:t>Kaum Samaria di luar Yudaisme</a:t>
            </a:r>
          </a:p>
        </p:txBody>
      </p:sp>
      <p:sp>
        <p:nvSpPr>
          <p:cNvPr id="87043" name="Rectangle 3"/>
          <p:cNvSpPr>
            <a:spLocks noGrp="1" noChangeArrowheads="1"/>
          </p:cNvSpPr>
          <p:nvPr>
            <p:ph type="body" idx="1"/>
          </p:nvPr>
        </p:nvSpPr>
        <p:spPr>
          <a:xfrm>
            <a:off x="609600" y="5672138"/>
            <a:ext cx="8229600" cy="685800"/>
          </a:xfrm>
        </p:spPr>
        <p:txBody>
          <a:bodyPr/>
          <a:lstStyle/>
          <a:p>
            <a:pPr eaLnBrk="1" hangingPunct="1"/>
            <a:r>
              <a:rPr lang="en-US">
                <a:latin typeface="Verdana" charset="0"/>
              </a:rPr>
              <a:t>Saat ini sekitar 400 orang Samaria tinggal di Israel</a:t>
            </a:r>
          </a:p>
        </p:txBody>
      </p:sp>
      <p:sp>
        <p:nvSpPr>
          <p:cNvPr id="47109" name="Text Box 5"/>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724400" y="76200"/>
            <a:ext cx="3962400" cy="1752600"/>
          </a:xfrm>
        </p:spPr>
        <p:txBody>
          <a:bodyPr/>
          <a:lstStyle/>
          <a:p>
            <a:pPr eaLnBrk="1" hangingPunct="1"/>
            <a:r>
              <a:rPr lang="en-US" sz="4000">
                <a:latin typeface="Arial" charset="0"/>
              </a:rPr>
              <a:t>Istana Utara Herodes</a:t>
            </a:r>
          </a:p>
        </p:txBody>
      </p:sp>
      <p:sp>
        <p:nvSpPr>
          <p:cNvPr id="26627" name="Rectangle 3"/>
          <p:cNvSpPr>
            <a:spLocks noGrp="1" noChangeArrowheads="1"/>
          </p:cNvSpPr>
          <p:nvPr>
            <p:ph type="body" idx="1"/>
          </p:nvPr>
        </p:nvSpPr>
        <p:spPr>
          <a:xfrm>
            <a:off x="4562475" y="2714625"/>
            <a:ext cx="4724400" cy="3505200"/>
          </a:xfrm>
        </p:spPr>
        <p:txBody>
          <a:bodyPr/>
          <a:lstStyle/>
          <a:p>
            <a:pPr eaLnBrk="1" hangingPunct="1"/>
            <a:r>
              <a:rPr lang="en-US">
                <a:latin typeface="Verdana" charset="0"/>
              </a:rPr>
              <a:t>Istana/benteng ini dikepung oleh orang-orang Zelot</a:t>
            </a:r>
          </a:p>
          <a:p>
            <a:pPr eaLnBrk="1" hangingPunct="1"/>
            <a:r>
              <a:rPr lang="en-US">
                <a:latin typeface="Verdana" charset="0"/>
              </a:rPr>
              <a:t>Bagaiman? Seorang prajurit Romawi menjatuhkan pelindung kepalanya…</a:t>
            </a:r>
          </a:p>
        </p:txBody>
      </p:sp>
      <p:pic>
        <p:nvPicPr>
          <p:cNvPr id="139268" name="Picture 4" descr="terr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9" descr="southmas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snake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4038600" y="277813"/>
            <a:ext cx="4648200" cy="1703387"/>
          </a:xfrm>
        </p:spPr>
        <p:txBody>
          <a:bodyPr/>
          <a:lstStyle/>
          <a:p>
            <a:pPr eaLnBrk="1" hangingPunct="1"/>
            <a:r>
              <a:rPr lang="en-US">
                <a:latin typeface="Arial" charset="0"/>
              </a:rPr>
              <a:t>Bagaimana menuju ke Masada?</a:t>
            </a:r>
          </a:p>
        </p:txBody>
      </p:sp>
      <p:sp>
        <p:nvSpPr>
          <p:cNvPr id="25603" name="Rectangle 3"/>
          <p:cNvSpPr>
            <a:spLocks noGrp="1" noChangeArrowheads="1"/>
          </p:cNvSpPr>
          <p:nvPr>
            <p:ph type="body" idx="1"/>
          </p:nvPr>
        </p:nvSpPr>
        <p:spPr>
          <a:xfrm>
            <a:off x="381000" y="5791200"/>
            <a:ext cx="4038600" cy="609600"/>
          </a:xfrm>
          <a:solidFill>
            <a:srgbClr val="FF0000"/>
          </a:solidFill>
        </p:spPr>
        <p:txBody>
          <a:bodyPr/>
          <a:lstStyle/>
          <a:p>
            <a:pPr eaLnBrk="1" hangingPunct="1"/>
            <a:r>
              <a:rPr lang="en-US">
                <a:latin typeface="Verdana" charset="0"/>
              </a:rPr>
              <a:t>Jalan Ular</a:t>
            </a:r>
          </a:p>
        </p:txBody>
      </p:sp>
      <p:pic>
        <p:nvPicPr>
          <p:cNvPr id="25610" name="Picture 10" descr="Dead Sea0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845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j03458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219075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5603">
                                            <p:bg/>
                                          </p:spTgt>
                                        </p:tgtEl>
                                        <p:attrNameLst>
                                          <p:attrName>style.visibility</p:attrName>
                                        </p:attrNameLst>
                                      </p:cBhvr>
                                      <p:to>
                                        <p:strVal val="visible"/>
                                      </p:to>
                                    </p:set>
                                    <p:anim calcmode="lin" valueType="num">
                                      <p:cBhvr>
                                        <p:cTn id="7" dur="1000" fill="hold"/>
                                        <p:tgtEl>
                                          <p:spTgt spid="25603">
                                            <p:bg/>
                                          </p:spTgt>
                                        </p:tgtEl>
                                        <p:attrNameLst>
                                          <p:attrName>ppt_w</p:attrName>
                                        </p:attrNameLst>
                                      </p:cBhvr>
                                      <p:tavLst>
                                        <p:tav tm="0">
                                          <p:val>
                                            <p:fltVal val="0"/>
                                          </p:val>
                                        </p:tav>
                                        <p:tav tm="100000">
                                          <p:val>
                                            <p:strVal val="#ppt_w"/>
                                          </p:val>
                                        </p:tav>
                                      </p:tavLst>
                                    </p:anim>
                                    <p:anim calcmode="lin" valueType="num">
                                      <p:cBhvr>
                                        <p:cTn id="8" dur="1000" fill="hold"/>
                                        <p:tgtEl>
                                          <p:spTgt spid="25603">
                                            <p:bg/>
                                          </p:spTgt>
                                        </p:tgtEl>
                                        <p:attrNameLst>
                                          <p:attrName>ppt_h</p:attrName>
                                        </p:attrNameLst>
                                      </p:cBhvr>
                                      <p:tavLst>
                                        <p:tav tm="0">
                                          <p:val>
                                            <p:fltVal val="0"/>
                                          </p:val>
                                        </p:tav>
                                        <p:tav tm="100000">
                                          <p:val>
                                            <p:strVal val="#ppt_h"/>
                                          </p:val>
                                        </p:tav>
                                      </p:tavLst>
                                    </p:anim>
                                    <p:anim calcmode="lin" valueType="num">
                                      <p:cBhvr>
                                        <p:cTn id="9" dur="1000" fill="hold"/>
                                        <p:tgtEl>
                                          <p:spTgt spid="25603">
                                            <p:bg/>
                                          </p:spTgt>
                                        </p:tgtEl>
                                        <p:attrNameLst>
                                          <p:attrName>style.rotation</p:attrName>
                                        </p:attrNameLst>
                                      </p:cBhvr>
                                      <p:tavLst>
                                        <p:tav tm="0">
                                          <p:val>
                                            <p:fltVal val="90"/>
                                          </p:val>
                                        </p:tav>
                                        <p:tav tm="100000">
                                          <p:val>
                                            <p:fltVal val="0"/>
                                          </p:val>
                                        </p:tav>
                                      </p:tavLst>
                                    </p:anim>
                                    <p:animEffect transition="in" filter="fade">
                                      <p:cBhvr>
                                        <p:cTn id="10" dur="1000"/>
                                        <p:tgtEl>
                                          <p:spTgt spid="25603">
                                            <p:bg/>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p:cTn id="13" dur="10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560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560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25603">
                                            <p:txEl>
                                              <p:pRg st="0" end="0"/>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5607"/>
                                        </p:tgtEl>
                                        <p:attrNameLst>
                                          <p:attrName>style.visibility</p:attrName>
                                        </p:attrNameLst>
                                      </p:cBhvr>
                                      <p:to>
                                        <p:strVal val="visible"/>
                                      </p:to>
                                    </p:set>
                                    <p:anim calcmode="lin" valueType="num">
                                      <p:cBhvr>
                                        <p:cTn id="19" dur="1000" fill="hold"/>
                                        <p:tgtEl>
                                          <p:spTgt spid="25607"/>
                                        </p:tgtEl>
                                        <p:attrNameLst>
                                          <p:attrName>ppt_w</p:attrName>
                                        </p:attrNameLst>
                                      </p:cBhvr>
                                      <p:tavLst>
                                        <p:tav tm="0">
                                          <p:val>
                                            <p:fltVal val="0"/>
                                          </p:val>
                                        </p:tav>
                                        <p:tav tm="100000">
                                          <p:val>
                                            <p:strVal val="#ppt_w"/>
                                          </p:val>
                                        </p:tav>
                                      </p:tavLst>
                                    </p:anim>
                                    <p:anim calcmode="lin" valueType="num">
                                      <p:cBhvr>
                                        <p:cTn id="20" dur="1000" fill="hold"/>
                                        <p:tgtEl>
                                          <p:spTgt spid="25607"/>
                                        </p:tgtEl>
                                        <p:attrNameLst>
                                          <p:attrName>ppt_h</p:attrName>
                                        </p:attrNameLst>
                                      </p:cBhvr>
                                      <p:tavLst>
                                        <p:tav tm="0">
                                          <p:val>
                                            <p:fltVal val="0"/>
                                          </p:val>
                                        </p:tav>
                                        <p:tav tm="100000">
                                          <p:val>
                                            <p:strVal val="#ppt_h"/>
                                          </p:val>
                                        </p:tav>
                                      </p:tavLst>
                                    </p:anim>
                                    <p:anim calcmode="lin" valueType="num">
                                      <p:cBhvr>
                                        <p:cTn id="21" dur="1000" fill="hold"/>
                                        <p:tgtEl>
                                          <p:spTgt spid="25607"/>
                                        </p:tgtEl>
                                        <p:attrNameLst>
                                          <p:attrName>style.rotation</p:attrName>
                                        </p:attrNameLst>
                                      </p:cBhvr>
                                      <p:tavLst>
                                        <p:tav tm="0">
                                          <p:val>
                                            <p:fltVal val="90"/>
                                          </p:val>
                                        </p:tav>
                                        <p:tav tm="100000">
                                          <p:val>
                                            <p:fltVal val="0"/>
                                          </p:val>
                                        </p:tav>
                                      </p:tavLst>
                                    </p:anim>
                                    <p:animEffect transition="in" filter="fade">
                                      <p:cBhvr>
                                        <p:cTn id="22" dur="1000"/>
                                        <p:tgtEl>
                                          <p:spTgt spid="25607"/>
                                        </p:tgtEl>
                                      </p:cBhvr>
                                    </p:animEffect>
                                  </p:childTnLst>
                                </p:cTn>
                              </p:par>
                              <p:par>
                                <p:cTn id="23" presetID="9" presetClass="entr" presetSubtype="0" fill="hold" nodeType="with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dissolve">
                                      <p:cBhvr>
                                        <p:cTn id="25" dur="500"/>
                                        <p:tgtEl>
                                          <p:spTgt spid="256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5610"/>
                                        </p:tgtEl>
                                        <p:attrNameLst>
                                          <p:attrName>style.visibility</p:attrName>
                                        </p:attrNameLst>
                                      </p:cBhvr>
                                      <p:to>
                                        <p:strVal val="visible"/>
                                      </p:to>
                                    </p:set>
                                    <p:animEffect transition="in" filter="dissolve">
                                      <p:cBhvr>
                                        <p:cTn id="30" dur="500"/>
                                        <p:tgtEl>
                                          <p:spTgt spid="2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masadacable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9" descr="southmas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0"/>
            <a:ext cx="4395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descr="Brown marble"/>
          <p:cNvSpPr>
            <a:spLocks noGrp="1" noChangeArrowheads="1"/>
          </p:cNvSpPr>
          <p:nvPr>
            <p:ph type="body" idx="1"/>
          </p:nvPr>
        </p:nvSpPr>
        <p:spPr>
          <a:xfrm>
            <a:off x="381000" y="5638800"/>
            <a:ext cx="8229600" cy="990600"/>
          </a:xfrm>
          <a:blipFill dpi="0" rotWithShape="1">
            <a:blip r:embed="rId5"/>
            <a:srcRect/>
            <a:tile tx="0" ty="0" sx="100000" sy="100000" flip="none" algn="tl"/>
          </a:blipFill>
        </p:spPr>
        <p:txBody>
          <a:bodyPr/>
          <a:lstStyle/>
          <a:p>
            <a:pPr eaLnBrk="1" hangingPunct="1">
              <a:lnSpc>
                <a:spcPct val="90000"/>
              </a:lnSpc>
            </a:pPr>
            <a:r>
              <a:rPr lang="en-US">
                <a:effectLst>
                  <a:outerShdw blurRad="38100" dist="38100" dir="2700000" algn="tl">
                    <a:srgbClr val="DDDDDD"/>
                  </a:outerShdw>
                </a:effectLst>
                <a:latin typeface="Verdana" charset="0"/>
              </a:rPr>
              <a:t>Saat ini turis bisa menaiki Masada dengan </a:t>
            </a:r>
            <a:r>
              <a:rPr lang="ja-JP" altLang="en-US">
                <a:effectLst>
                  <a:outerShdw blurRad="38100" dist="38100" dir="2700000" algn="tl">
                    <a:srgbClr val="DDDDDD"/>
                  </a:outerShdw>
                </a:effectLst>
                <a:latin typeface="Verdana" charset="0"/>
              </a:rPr>
              <a:t>“</a:t>
            </a:r>
            <a:r>
              <a:rPr lang="en-US">
                <a:effectLst>
                  <a:outerShdw blurRad="38100" dist="38100" dir="2700000" algn="tl">
                    <a:srgbClr val="DDDDDD"/>
                  </a:outerShdw>
                </a:effectLst>
                <a:latin typeface="Verdana" charset="0"/>
              </a:rPr>
              <a:t>lift</a:t>
            </a:r>
            <a:r>
              <a:rPr lang="ja-JP" altLang="en-US">
                <a:effectLst>
                  <a:outerShdw blurRad="38100" dist="38100" dir="2700000" algn="tl">
                    <a:srgbClr val="DDDDDD"/>
                  </a:outerShdw>
                </a:effectLst>
                <a:latin typeface="Verdana" charset="0"/>
              </a:rPr>
              <a:t>”</a:t>
            </a:r>
            <a:r>
              <a:rPr lang="en-US">
                <a:effectLst>
                  <a:outerShdw blurRad="38100" dist="38100" dir="2700000" algn="tl">
                    <a:srgbClr val="DDDDDD"/>
                  </a:outerShdw>
                </a:effectLst>
                <a:latin typeface="Verdana" charset="0"/>
              </a:rPr>
              <a:t> buatan Swiss.</a:t>
            </a:r>
          </a:p>
        </p:txBody>
      </p:sp>
      <p:sp>
        <p:nvSpPr>
          <p:cNvPr id="22536" name="Rectangle 8"/>
          <p:cNvSpPr>
            <a:spLocks noGrp="1" noChangeArrowheads="1"/>
          </p:cNvSpPr>
          <p:nvPr>
            <p:ph type="title"/>
          </p:nvPr>
        </p:nvSpPr>
        <p:spPr>
          <a:xfrm>
            <a:off x="228600" y="125413"/>
            <a:ext cx="8686800" cy="1246187"/>
          </a:xfrm>
        </p:spPr>
        <p:txBody>
          <a:bodyPr/>
          <a:lstStyle/>
          <a:p>
            <a:pPr eaLnBrk="1" hangingPunct="1"/>
            <a:r>
              <a:rPr lang="en-US">
                <a:latin typeface="Arial" charset="0"/>
              </a:rPr>
              <a:t>Bagaimana perjalanan ke Masada di masa modern ini?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800" decel="100000"/>
                                        <p:tgtEl>
                                          <p:spTgt spid="22532"/>
                                        </p:tgtEl>
                                      </p:cBhvr>
                                    </p:animEffect>
                                    <p:anim calcmode="lin" valueType="num">
                                      <p:cBhvr>
                                        <p:cTn id="8" dur="800" decel="100000" fill="hold"/>
                                        <p:tgtEl>
                                          <p:spTgt spid="22532"/>
                                        </p:tgtEl>
                                        <p:attrNameLst>
                                          <p:attrName>style.rotation</p:attrName>
                                        </p:attrNameLst>
                                      </p:cBhvr>
                                      <p:tavLst>
                                        <p:tav tm="0">
                                          <p:val>
                                            <p:fltVal val="-90"/>
                                          </p:val>
                                        </p:tav>
                                        <p:tav tm="100000">
                                          <p:val>
                                            <p:fltVal val="0"/>
                                          </p:val>
                                        </p:tav>
                                      </p:tavLst>
                                    </p:anim>
                                    <p:anim calcmode="lin" valueType="num">
                                      <p:cBhvr>
                                        <p:cTn id="9" dur="800" decel="100000" fill="hold"/>
                                        <p:tgtEl>
                                          <p:spTgt spid="22532"/>
                                        </p:tgtEl>
                                        <p:attrNameLst>
                                          <p:attrName>ppt_x</p:attrName>
                                        </p:attrNameLst>
                                      </p:cBhvr>
                                      <p:tavLst>
                                        <p:tav tm="0">
                                          <p:val>
                                            <p:strVal val="#ppt_x+0.4"/>
                                          </p:val>
                                        </p:tav>
                                        <p:tav tm="100000">
                                          <p:val>
                                            <p:strVal val="#ppt_x-0.05"/>
                                          </p:val>
                                        </p:tav>
                                      </p:tavLst>
                                    </p:anim>
                                    <p:anim calcmode="lin" valueType="num">
                                      <p:cBhvr>
                                        <p:cTn id="10" dur="800" decel="100000" fill="hold"/>
                                        <p:tgtEl>
                                          <p:spTgt spid="2253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3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3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2531">
                                            <p:bg/>
                                          </p:spTgt>
                                        </p:tgtEl>
                                        <p:attrNameLst>
                                          <p:attrName>style.visibility</p:attrName>
                                        </p:attrNameLst>
                                      </p:cBhvr>
                                      <p:to>
                                        <p:strVal val="visible"/>
                                      </p:to>
                                    </p:set>
                                    <p:animEffect transition="in" filter="fade">
                                      <p:cBhvr>
                                        <p:cTn id="15" dur="800" decel="100000"/>
                                        <p:tgtEl>
                                          <p:spTgt spid="22531">
                                            <p:bg/>
                                          </p:spTgt>
                                        </p:tgtEl>
                                      </p:cBhvr>
                                    </p:animEffect>
                                    <p:anim calcmode="lin" valueType="num">
                                      <p:cBhvr>
                                        <p:cTn id="16" dur="800" decel="100000" fill="hold"/>
                                        <p:tgtEl>
                                          <p:spTgt spid="22531">
                                            <p:bg/>
                                          </p:spTgt>
                                        </p:tgtEl>
                                        <p:attrNameLst>
                                          <p:attrName>style.rotation</p:attrName>
                                        </p:attrNameLst>
                                      </p:cBhvr>
                                      <p:tavLst>
                                        <p:tav tm="0">
                                          <p:val>
                                            <p:fltVal val="-90"/>
                                          </p:val>
                                        </p:tav>
                                        <p:tav tm="100000">
                                          <p:val>
                                            <p:fltVal val="0"/>
                                          </p:val>
                                        </p:tav>
                                      </p:tavLst>
                                    </p:anim>
                                    <p:anim calcmode="lin" valueType="num">
                                      <p:cBhvr>
                                        <p:cTn id="17" dur="800" decel="100000" fill="hold"/>
                                        <p:tgtEl>
                                          <p:spTgt spid="22531">
                                            <p:bg/>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22531">
                                            <p:bg/>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531">
                                            <p:bg/>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531">
                                            <p:bg/>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2531">
                                            <p:txEl>
                                              <p:pRg st="0" end="0"/>
                                            </p:txEl>
                                          </p:spTgt>
                                        </p:tgtEl>
                                        <p:attrNameLst>
                                          <p:attrName>style.visibility</p:attrName>
                                        </p:attrNameLst>
                                      </p:cBhvr>
                                      <p:to>
                                        <p:strVal val="visible"/>
                                      </p:to>
                                    </p:set>
                                    <p:animEffect transition="in" filter="fade">
                                      <p:cBhvr>
                                        <p:cTn id="23" dur="800" decel="100000"/>
                                        <p:tgtEl>
                                          <p:spTgt spid="22531">
                                            <p:txEl>
                                              <p:pRg st="0" end="0"/>
                                            </p:txEl>
                                          </p:spTgt>
                                        </p:tgtEl>
                                      </p:cBhvr>
                                    </p:animEffect>
                                    <p:anim calcmode="lin" valueType="num">
                                      <p:cBhvr>
                                        <p:cTn id="24"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hurl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title"/>
          </p:nvPr>
        </p:nvSpPr>
        <p:spPr>
          <a:xfrm>
            <a:off x="0" y="0"/>
            <a:ext cx="9448800" cy="865188"/>
          </a:xfrm>
          <a:solidFill>
            <a:schemeClr val="bg2"/>
          </a:solidFill>
        </p:spPr>
        <p:txBody>
          <a:bodyPr/>
          <a:lstStyle/>
          <a:p>
            <a:pPr eaLnBrk="1" hangingPunct="1"/>
            <a:r>
              <a:rPr lang="en-US">
                <a:latin typeface="Arial" charset="0"/>
              </a:rPr>
              <a:t>Kekerasan Romawi</a:t>
            </a:r>
          </a:p>
        </p:txBody>
      </p:sp>
      <p:sp>
        <p:nvSpPr>
          <p:cNvPr id="24579" name="Rectangle 3"/>
          <p:cNvSpPr>
            <a:spLocks noGrp="1" noChangeArrowheads="1"/>
          </p:cNvSpPr>
          <p:nvPr>
            <p:ph type="body" idx="1"/>
          </p:nvPr>
        </p:nvSpPr>
        <p:spPr>
          <a:xfrm>
            <a:off x="0" y="6248400"/>
            <a:ext cx="9448800" cy="685800"/>
          </a:xfrm>
          <a:solidFill>
            <a:schemeClr val="bg2"/>
          </a:solidFill>
        </p:spPr>
        <p:txBody>
          <a:bodyPr/>
          <a:lstStyle/>
          <a:p>
            <a:pPr eaLnBrk="1" hangingPunct="1">
              <a:lnSpc>
                <a:spcPct val="90000"/>
              </a:lnSpc>
            </a:pPr>
            <a:r>
              <a:rPr lang="en-US" sz="2400">
                <a:latin typeface="Verdana" charset="0"/>
              </a:rPr>
              <a:t>Batu-batuan besar untuk menghancurkan tembok Masada dengan ketapel raksasa.</a:t>
            </a:r>
          </a:p>
        </p:txBody>
      </p:sp>
      <p:pic>
        <p:nvPicPr>
          <p:cNvPr id="145413" name="Picture 6" descr="Catapult"/>
          <p:cNvPicPr>
            <a:picLocks noChangeAspect="1" noChangeArrowheads="1"/>
          </p:cNvPicPr>
          <p:nvPr/>
        </p:nvPicPr>
        <p:blipFill>
          <a:blip r:embed="rId4">
            <a:extLst>
              <a:ext uri="{28A0092B-C50C-407E-A947-70E740481C1C}">
                <a14:useLocalDpi xmlns:a14="http://schemas.microsoft.com/office/drawing/2010/main" val="0"/>
              </a:ext>
            </a:extLst>
          </a:blip>
          <a:srcRect l="1955" t="8569" r="53352" b="50000"/>
          <a:stretch>
            <a:fillRect/>
          </a:stretch>
        </p:blipFill>
        <p:spPr bwMode="auto">
          <a:xfrm>
            <a:off x="0" y="3635375"/>
            <a:ext cx="37338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atin typeface="Arial" charset="0"/>
              </a:rPr>
              <a:t>The Jewish Sects</a:t>
            </a:r>
          </a:p>
        </p:txBody>
      </p:sp>
      <p:sp>
        <p:nvSpPr>
          <p:cNvPr id="64515" name="Rectangle 3"/>
          <p:cNvSpPr>
            <a:spLocks noGrp="1" noChangeArrowheads="1"/>
          </p:cNvSpPr>
          <p:nvPr>
            <p:ph type="body" idx="1"/>
          </p:nvPr>
        </p:nvSpPr>
        <p:spPr/>
        <p:txBody>
          <a:bodyPr/>
          <a:lstStyle/>
          <a:p>
            <a:pPr eaLnBrk="1" hangingPunct="1"/>
            <a:endParaRPr lang="en-US">
              <a:latin typeface="Verdana" charset="0"/>
            </a:endParaRPr>
          </a:p>
        </p:txBody>
      </p:sp>
      <p:pic>
        <p:nvPicPr>
          <p:cNvPr id="147460" name="Picture 4" descr="Sect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2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Text Box 5"/>
          <p:cNvSpPr txBox="1">
            <a:spLocks noChangeArrowheads="1"/>
          </p:cNvSpPr>
          <p:nvPr/>
        </p:nvSpPr>
        <p:spPr bwMode="auto">
          <a:xfrm>
            <a:off x="8247063" y="0"/>
            <a:ext cx="895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a:t>
            </a:r>
          </a:p>
        </p:txBody>
      </p:sp>
      <p:sp>
        <p:nvSpPr>
          <p:cNvPr id="147462" name="Oval 6"/>
          <p:cNvSpPr>
            <a:spLocks noChangeArrowheads="1"/>
          </p:cNvSpPr>
          <p:nvPr/>
        </p:nvSpPr>
        <p:spPr bwMode="auto">
          <a:xfrm rot="-5400000">
            <a:off x="7048500" y="2628900"/>
            <a:ext cx="3429000" cy="762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7463" name="Oval 7"/>
          <p:cNvSpPr>
            <a:spLocks noChangeArrowheads="1"/>
          </p:cNvSpPr>
          <p:nvPr/>
        </p:nvSpPr>
        <p:spPr bwMode="auto">
          <a:xfrm rot="-5400000">
            <a:off x="-1333500" y="2781300"/>
            <a:ext cx="3429000" cy="762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9506" name="Group 12"/>
          <p:cNvGrpSpPr>
            <a:grpSpLocks/>
          </p:cNvGrpSpPr>
          <p:nvPr/>
        </p:nvGrpSpPr>
        <p:grpSpPr bwMode="auto">
          <a:xfrm>
            <a:off x="3886200" y="-76200"/>
            <a:ext cx="4724400" cy="4114800"/>
            <a:chOff x="2784" y="1728"/>
            <a:chExt cx="2976" cy="2592"/>
          </a:xfrm>
        </p:grpSpPr>
        <p:pic>
          <p:nvPicPr>
            <p:cNvPr id="149517" name="Picture 10" descr="Herod the Great"/>
            <p:cNvPicPr>
              <a:picLocks noChangeAspect="1" noChangeArrowheads="1"/>
            </p:cNvPicPr>
            <p:nvPr/>
          </p:nvPicPr>
          <p:blipFill>
            <a:blip r:embed="rId3">
              <a:extLst>
                <a:ext uri="{28A0092B-C50C-407E-A947-70E740481C1C}">
                  <a14:useLocalDpi xmlns:a14="http://schemas.microsoft.com/office/drawing/2010/main" val="0"/>
                </a:ext>
              </a:extLst>
            </a:blip>
            <a:srcRect t="14764" r="35092"/>
            <a:stretch>
              <a:fillRect/>
            </a:stretch>
          </p:blipFill>
          <p:spPr bwMode="auto">
            <a:xfrm>
              <a:off x="2784" y="1728"/>
              <a:ext cx="2976"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8" name="Rectangle 11"/>
            <p:cNvSpPr>
              <a:spLocks noChangeArrowheads="1"/>
            </p:cNvSpPr>
            <p:nvPr/>
          </p:nvSpPr>
          <p:spPr bwMode="auto">
            <a:xfrm>
              <a:off x="4368" y="1728"/>
              <a:ext cx="1392" cy="912"/>
            </a:xfrm>
            <a:prstGeom prst="rect">
              <a:avLst/>
            </a:prstGeom>
            <a:solidFill>
              <a:schemeClr val="tx1"/>
            </a:solidFill>
            <a:ln w="9525">
              <a:solidFill>
                <a:schemeClr val="tx1"/>
              </a:solidFill>
              <a:miter lim="800000"/>
              <a:headEnd/>
              <a:tailEnd/>
            </a:ln>
          </p:spPr>
          <p:txBody>
            <a:bodyPr wrap="none" anchor="ctr"/>
            <a:lstStyle/>
            <a:p>
              <a:endParaRPr lang="en-US"/>
            </a:p>
          </p:txBody>
        </p:sp>
      </p:grpSp>
      <p:pic>
        <p:nvPicPr>
          <p:cNvPr id="67587" name="Picture 3" descr="Her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819400"/>
            <a:ext cx="8461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9624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9624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0292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096000"/>
            <a:ext cx="7858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Her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588" y="3962400"/>
            <a:ext cx="785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9" descr="Temple Plaq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71600"/>
            <a:ext cx="38862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Rot="1" noChangeArrowheads="1"/>
          </p:cNvSpPr>
          <p:nvPr>
            <p:ph type="title"/>
          </p:nvPr>
        </p:nvSpPr>
        <p:spPr>
          <a:xfrm>
            <a:off x="-228600" y="0"/>
            <a:ext cx="7467600" cy="457200"/>
          </a:xfrm>
          <a:solidFill>
            <a:srgbClr val="FF0000"/>
          </a:solidFill>
        </p:spPr>
        <p:txBody>
          <a:bodyPr/>
          <a:lstStyle/>
          <a:p>
            <a:pPr eaLnBrk="1" hangingPunct="1"/>
            <a:r>
              <a:rPr lang="en-US" sz="4000">
                <a:latin typeface="Garamond" charset="0"/>
              </a:rPr>
              <a:t>Pengikut Sicari vs. Herodian</a:t>
            </a:r>
          </a:p>
        </p:txBody>
      </p:sp>
      <p:pic>
        <p:nvPicPr>
          <p:cNvPr id="149515" name="Picture 13" descr="j02907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1000"/>
            <a:ext cx="27432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8" name="Text Box 14"/>
          <p:cNvSpPr txBox="1">
            <a:spLocks noChangeArrowheads="1"/>
          </p:cNvSpPr>
          <p:nvPr/>
        </p:nvSpPr>
        <p:spPr bwMode="auto">
          <a:xfrm>
            <a:off x="8412163" y="76200"/>
            <a:ext cx="692150" cy="457200"/>
          </a:xfrm>
          <a:prstGeom prst="rect">
            <a:avLst/>
          </a:prstGeom>
          <a:solidFill>
            <a:schemeClr val="bg2"/>
          </a:solid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125</a:t>
            </a:r>
            <a:endParaRPr lang="en-US" sz="20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strVal val="#ppt_w*2.5"/>
                                          </p:val>
                                        </p:tav>
                                        <p:tav tm="100000">
                                          <p:val>
                                            <p:strVal val="#ppt_w"/>
                                          </p:val>
                                        </p:tav>
                                      </p:tavLst>
                                    </p:anim>
                                    <p:anim calcmode="lin" valueType="num">
                                      <p:cBhvr>
                                        <p:cTn id="8" dur="500" fill="hold"/>
                                        <p:tgtEl>
                                          <p:spTgt spid="67587"/>
                                        </p:tgtEl>
                                        <p:attrNameLst>
                                          <p:attrName>ppt_h</p:attrName>
                                        </p:attrNameLst>
                                      </p:cBhvr>
                                      <p:tavLst>
                                        <p:tav tm="0">
                                          <p:val>
                                            <p:strVal val="#ppt_h*0.01"/>
                                          </p:val>
                                        </p:tav>
                                        <p:tav tm="100000">
                                          <p:val>
                                            <p:strVal val="#ppt_h"/>
                                          </p:val>
                                        </p:tav>
                                      </p:tavLst>
                                    </p:anim>
                                    <p:anim calcmode="lin" valueType="num">
                                      <p:cBhvr>
                                        <p:cTn id="9" dur="500" fill="hold"/>
                                        <p:tgtEl>
                                          <p:spTgt spid="67587"/>
                                        </p:tgtEl>
                                        <p:attrNameLst>
                                          <p:attrName>ppt_x</p:attrName>
                                        </p:attrNameLst>
                                      </p:cBhvr>
                                      <p:tavLst>
                                        <p:tav tm="0">
                                          <p:val>
                                            <p:strVal val="#ppt_x"/>
                                          </p:val>
                                        </p:tav>
                                        <p:tav tm="100000">
                                          <p:val>
                                            <p:strVal val="#ppt_x"/>
                                          </p:val>
                                        </p:tav>
                                      </p:tavLst>
                                    </p:anim>
                                    <p:anim calcmode="lin" valueType="num">
                                      <p:cBhvr>
                                        <p:cTn id="10" dur="500" fill="hold"/>
                                        <p:tgtEl>
                                          <p:spTgt spid="67587"/>
                                        </p:tgtEl>
                                        <p:attrNameLst>
                                          <p:attrName>ppt_y</p:attrName>
                                        </p:attrNameLst>
                                      </p:cBhvr>
                                      <p:tavLst>
                                        <p:tav tm="0">
                                          <p:val>
                                            <p:strVal val="#ppt_h+1"/>
                                          </p:val>
                                        </p:tav>
                                        <p:tav tm="100000">
                                          <p:val>
                                            <p:strVal val="#ppt_y"/>
                                          </p:val>
                                        </p:tav>
                                      </p:tavLst>
                                    </p:anim>
                                    <p:animEffect transition="in" filter="fade">
                                      <p:cBhvr>
                                        <p:cTn id="11" dur="500"/>
                                        <p:tgtEl>
                                          <p:spTgt spid="67587"/>
                                        </p:tgtEl>
                                      </p:cBhvr>
                                    </p:animEffect>
                                  </p:childTnLst>
                                </p:cTn>
                              </p:par>
                            </p:childTnLst>
                          </p:cTn>
                        </p:par>
                        <p:par>
                          <p:cTn id="12" fill="hold" nodeType="afterGroup">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p:cTn id="15" dur="500" fill="hold"/>
                                        <p:tgtEl>
                                          <p:spTgt spid="67588"/>
                                        </p:tgtEl>
                                        <p:attrNameLst>
                                          <p:attrName>ppt_w</p:attrName>
                                        </p:attrNameLst>
                                      </p:cBhvr>
                                      <p:tavLst>
                                        <p:tav tm="0">
                                          <p:val>
                                            <p:strVal val="#ppt_w*2.5"/>
                                          </p:val>
                                        </p:tav>
                                        <p:tav tm="100000">
                                          <p:val>
                                            <p:strVal val="#ppt_w"/>
                                          </p:val>
                                        </p:tav>
                                      </p:tavLst>
                                    </p:anim>
                                    <p:anim calcmode="lin" valueType="num">
                                      <p:cBhvr>
                                        <p:cTn id="16" dur="500" fill="hold"/>
                                        <p:tgtEl>
                                          <p:spTgt spid="67588"/>
                                        </p:tgtEl>
                                        <p:attrNameLst>
                                          <p:attrName>ppt_h</p:attrName>
                                        </p:attrNameLst>
                                      </p:cBhvr>
                                      <p:tavLst>
                                        <p:tav tm="0">
                                          <p:val>
                                            <p:strVal val="#ppt_h*0.01"/>
                                          </p:val>
                                        </p:tav>
                                        <p:tav tm="100000">
                                          <p:val>
                                            <p:strVal val="#ppt_h"/>
                                          </p:val>
                                        </p:tav>
                                      </p:tavLst>
                                    </p:anim>
                                    <p:anim calcmode="lin" valueType="num">
                                      <p:cBhvr>
                                        <p:cTn id="17" dur="500" fill="hold"/>
                                        <p:tgtEl>
                                          <p:spTgt spid="67588"/>
                                        </p:tgtEl>
                                        <p:attrNameLst>
                                          <p:attrName>ppt_x</p:attrName>
                                        </p:attrNameLst>
                                      </p:cBhvr>
                                      <p:tavLst>
                                        <p:tav tm="0">
                                          <p:val>
                                            <p:strVal val="#ppt_x"/>
                                          </p:val>
                                        </p:tav>
                                        <p:tav tm="100000">
                                          <p:val>
                                            <p:strVal val="#ppt_x"/>
                                          </p:val>
                                        </p:tav>
                                      </p:tavLst>
                                    </p:anim>
                                    <p:anim calcmode="lin" valueType="num">
                                      <p:cBhvr>
                                        <p:cTn id="18" dur="500" fill="hold"/>
                                        <p:tgtEl>
                                          <p:spTgt spid="67588"/>
                                        </p:tgtEl>
                                        <p:attrNameLst>
                                          <p:attrName>ppt_y</p:attrName>
                                        </p:attrNameLst>
                                      </p:cBhvr>
                                      <p:tavLst>
                                        <p:tav tm="0">
                                          <p:val>
                                            <p:strVal val="#ppt_h+1"/>
                                          </p:val>
                                        </p:tav>
                                        <p:tav tm="100000">
                                          <p:val>
                                            <p:strVal val="#ppt_y"/>
                                          </p:val>
                                        </p:tav>
                                      </p:tavLst>
                                    </p:anim>
                                    <p:animEffect transition="in" filter="fade">
                                      <p:cBhvr>
                                        <p:cTn id="19" dur="500"/>
                                        <p:tgtEl>
                                          <p:spTgt spid="67588"/>
                                        </p:tgtEl>
                                      </p:cBhvr>
                                    </p:animEffect>
                                  </p:childTnLst>
                                </p:cTn>
                              </p:par>
                            </p:childTnLst>
                          </p:cTn>
                        </p:par>
                        <p:par>
                          <p:cTn id="20" fill="hold" nodeType="afterGroup">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67589"/>
                                        </p:tgtEl>
                                        <p:attrNameLst>
                                          <p:attrName>style.visibility</p:attrName>
                                        </p:attrNameLst>
                                      </p:cBhvr>
                                      <p:to>
                                        <p:strVal val="visible"/>
                                      </p:to>
                                    </p:set>
                                    <p:anim calcmode="lin" valueType="num">
                                      <p:cBhvr>
                                        <p:cTn id="23" dur="500" fill="hold"/>
                                        <p:tgtEl>
                                          <p:spTgt spid="67589"/>
                                        </p:tgtEl>
                                        <p:attrNameLst>
                                          <p:attrName>ppt_w</p:attrName>
                                        </p:attrNameLst>
                                      </p:cBhvr>
                                      <p:tavLst>
                                        <p:tav tm="0">
                                          <p:val>
                                            <p:strVal val="#ppt_w*2.5"/>
                                          </p:val>
                                        </p:tav>
                                        <p:tav tm="100000">
                                          <p:val>
                                            <p:strVal val="#ppt_w"/>
                                          </p:val>
                                        </p:tav>
                                      </p:tavLst>
                                    </p:anim>
                                    <p:anim calcmode="lin" valueType="num">
                                      <p:cBhvr>
                                        <p:cTn id="24" dur="500" fill="hold"/>
                                        <p:tgtEl>
                                          <p:spTgt spid="67589"/>
                                        </p:tgtEl>
                                        <p:attrNameLst>
                                          <p:attrName>ppt_h</p:attrName>
                                        </p:attrNameLst>
                                      </p:cBhvr>
                                      <p:tavLst>
                                        <p:tav tm="0">
                                          <p:val>
                                            <p:strVal val="#ppt_h*0.01"/>
                                          </p:val>
                                        </p:tav>
                                        <p:tav tm="100000">
                                          <p:val>
                                            <p:strVal val="#ppt_h"/>
                                          </p:val>
                                        </p:tav>
                                      </p:tavLst>
                                    </p:anim>
                                    <p:anim calcmode="lin" valueType="num">
                                      <p:cBhvr>
                                        <p:cTn id="25" dur="500" fill="hold"/>
                                        <p:tgtEl>
                                          <p:spTgt spid="67589"/>
                                        </p:tgtEl>
                                        <p:attrNameLst>
                                          <p:attrName>ppt_x</p:attrName>
                                        </p:attrNameLst>
                                      </p:cBhvr>
                                      <p:tavLst>
                                        <p:tav tm="0">
                                          <p:val>
                                            <p:strVal val="#ppt_x"/>
                                          </p:val>
                                        </p:tav>
                                        <p:tav tm="100000">
                                          <p:val>
                                            <p:strVal val="#ppt_x"/>
                                          </p:val>
                                        </p:tav>
                                      </p:tavLst>
                                    </p:anim>
                                    <p:anim calcmode="lin" valueType="num">
                                      <p:cBhvr>
                                        <p:cTn id="26" dur="500" fill="hold"/>
                                        <p:tgtEl>
                                          <p:spTgt spid="67589"/>
                                        </p:tgtEl>
                                        <p:attrNameLst>
                                          <p:attrName>ppt_y</p:attrName>
                                        </p:attrNameLst>
                                      </p:cBhvr>
                                      <p:tavLst>
                                        <p:tav tm="0">
                                          <p:val>
                                            <p:strVal val="#ppt_h+1"/>
                                          </p:val>
                                        </p:tav>
                                        <p:tav tm="100000">
                                          <p:val>
                                            <p:strVal val="#ppt_y"/>
                                          </p:val>
                                        </p:tav>
                                      </p:tavLst>
                                    </p:anim>
                                    <p:animEffect transition="in" filter="fade">
                                      <p:cBhvr>
                                        <p:cTn id="27" dur="500"/>
                                        <p:tgtEl>
                                          <p:spTgt spid="67589"/>
                                        </p:tgtEl>
                                      </p:cBhvr>
                                    </p:animEffect>
                                  </p:childTnLst>
                                </p:cTn>
                              </p:par>
                            </p:childTnLst>
                          </p:cTn>
                        </p:par>
                        <p:par>
                          <p:cTn id="28" fill="hold" nodeType="afterGroup">
                            <p:stCondLst>
                              <p:cond delay="1500"/>
                            </p:stCondLst>
                            <p:childTnLst>
                              <p:par>
                                <p:cTn id="29" presetID="58" presetClass="entr" presetSubtype="0" accel="100000" fill="hold" nodeType="afterEffect">
                                  <p:stCondLst>
                                    <p:cond delay="0"/>
                                  </p:stCondLst>
                                  <p:childTnLst>
                                    <p:set>
                                      <p:cBhvr>
                                        <p:cTn id="30" dur="1" fill="hold">
                                          <p:stCondLst>
                                            <p:cond delay="0"/>
                                          </p:stCondLst>
                                        </p:cTn>
                                        <p:tgtEl>
                                          <p:spTgt spid="67592"/>
                                        </p:tgtEl>
                                        <p:attrNameLst>
                                          <p:attrName>style.visibility</p:attrName>
                                        </p:attrNameLst>
                                      </p:cBhvr>
                                      <p:to>
                                        <p:strVal val="visible"/>
                                      </p:to>
                                    </p:set>
                                    <p:anim calcmode="lin" valueType="num">
                                      <p:cBhvr>
                                        <p:cTn id="31" dur="500" fill="hold"/>
                                        <p:tgtEl>
                                          <p:spTgt spid="67592"/>
                                        </p:tgtEl>
                                        <p:attrNameLst>
                                          <p:attrName>ppt_w</p:attrName>
                                        </p:attrNameLst>
                                      </p:cBhvr>
                                      <p:tavLst>
                                        <p:tav tm="0">
                                          <p:val>
                                            <p:strVal val="#ppt_w*2.5"/>
                                          </p:val>
                                        </p:tav>
                                        <p:tav tm="100000">
                                          <p:val>
                                            <p:strVal val="#ppt_w"/>
                                          </p:val>
                                        </p:tav>
                                      </p:tavLst>
                                    </p:anim>
                                    <p:anim calcmode="lin" valueType="num">
                                      <p:cBhvr>
                                        <p:cTn id="32" dur="500" fill="hold"/>
                                        <p:tgtEl>
                                          <p:spTgt spid="67592"/>
                                        </p:tgtEl>
                                        <p:attrNameLst>
                                          <p:attrName>ppt_h</p:attrName>
                                        </p:attrNameLst>
                                      </p:cBhvr>
                                      <p:tavLst>
                                        <p:tav tm="0">
                                          <p:val>
                                            <p:strVal val="#ppt_h*0.01"/>
                                          </p:val>
                                        </p:tav>
                                        <p:tav tm="100000">
                                          <p:val>
                                            <p:strVal val="#ppt_h"/>
                                          </p:val>
                                        </p:tav>
                                      </p:tavLst>
                                    </p:anim>
                                    <p:anim calcmode="lin" valueType="num">
                                      <p:cBhvr>
                                        <p:cTn id="33" dur="500" fill="hold"/>
                                        <p:tgtEl>
                                          <p:spTgt spid="67592"/>
                                        </p:tgtEl>
                                        <p:attrNameLst>
                                          <p:attrName>ppt_x</p:attrName>
                                        </p:attrNameLst>
                                      </p:cBhvr>
                                      <p:tavLst>
                                        <p:tav tm="0">
                                          <p:val>
                                            <p:strVal val="#ppt_x"/>
                                          </p:val>
                                        </p:tav>
                                        <p:tav tm="100000">
                                          <p:val>
                                            <p:strVal val="#ppt_x"/>
                                          </p:val>
                                        </p:tav>
                                      </p:tavLst>
                                    </p:anim>
                                    <p:anim calcmode="lin" valueType="num">
                                      <p:cBhvr>
                                        <p:cTn id="34" dur="500" fill="hold"/>
                                        <p:tgtEl>
                                          <p:spTgt spid="67592"/>
                                        </p:tgtEl>
                                        <p:attrNameLst>
                                          <p:attrName>ppt_y</p:attrName>
                                        </p:attrNameLst>
                                      </p:cBhvr>
                                      <p:tavLst>
                                        <p:tav tm="0">
                                          <p:val>
                                            <p:strVal val="#ppt_h+1"/>
                                          </p:val>
                                        </p:tav>
                                        <p:tav tm="100000">
                                          <p:val>
                                            <p:strVal val="#ppt_y"/>
                                          </p:val>
                                        </p:tav>
                                      </p:tavLst>
                                    </p:anim>
                                    <p:animEffect transition="in" filter="fade">
                                      <p:cBhvr>
                                        <p:cTn id="35" dur="500"/>
                                        <p:tgtEl>
                                          <p:spTgt spid="67592"/>
                                        </p:tgtEl>
                                      </p:cBhvr>
                                    </p:animEffect>
                                  </p:childTnLst>
                                </p:cTn>
                              </p:par>
                            </p:childTnLst>
                          </p:cTn>
                        </p:par>
                        <p:par>
                          <p:cTn id="36" fill="hold" nodeType="afterGroup">
                            <p:stCondLst>
                              <p:cond delay="2000"/>
                            </p:stCondLst>
                            <p:childTnLst>
                              <p:par>
                                <p:cTn id="37" presetID="58" presetClass="entr" presetSubtype="0" accel="100000" fill="hold" nodeType="after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500" fill="hold"/>
                                        <p:tgtEl>
                                          <p:spTgt spid="67590"/>
                                        </p:tgtEl>
                                        <p:attrNameLst>
                                          <p:attrName>ppt_w</p:attrName>
                                        </p:attrNameLst>
                                      </p:cBhvr>
                                      <p:tavLst>
                                        <p:tav tm="0">
                                          <p:val>
                                            <p:strVal val="#ppt_w*2.5"/>
                                          </p:val>
                                        </p:tav>
                                        <p:tav tm="100000">
                                          <p:val>
                                            <p:strVal val="#ppt_w"/>
                                          </p:val>
                                        </p:tav>
                                      </p:tavLst>
                                    </p:anim>
                                    <p:anim calcmode="lin" valueType="num">
                                      <p:cBhvr>
                                        <p:cTn id="40" dur="500" fill="hold"/>
                                        <p:tgtEl>
                                          <p:spTgt spid="67590"/>
                                        </p:tgtEl>
                                        <p:attrNameLst>
                                          <p:attrName>ppt_h</p:attrName>
                                        </p:attrNameLst>
                                      </p:cBhvr>
                                      <p:tavLst>
                                        <p:tav tm="0">
                                          <p:val>
                                            <p:strVal val="#ppt_h*0.01"/>
                                          </p:val>
                                        </p:tav>
                                        <p:tav tm="100000">
                                          <p:val>
                                            <p:strVal val="#ppt_h"/>
                                          </p:val>
                                        </p:tav>
                                      </p:tavLst>
                                    </p:anim>
                                    <p:anim calcmode="lin" valueType="num">
                                      <p:cBhvr>
                                        <p:cTn id="41" dur="500" fill="hold"/>
                                        <p:tgtEl>
                                          <p:spTgt spid="67590"/>
                                        </p:tgtEl>
                                        <p:attrNameLst>
                                          <p:attrName>ppt_x</p:attrName>
                                        </p:attrNameLst>
                                      </p:cBhvr>
                                      <p:tavLst>
                                        <p:tav tm="0">
                                          <p:val>
                                            <p:strVal val="#ppt_x"/>
                                          </p:val>
                                        </p:tav>
                                        <p:tav tm="100000">
                                          <p:val>
                                            <p:strVal val="#ppt_x"/>
                                          </p:val>
                                        </p:tav>
                                      </p:tavLst>
                                    </p:anim>
                                    <p:anim calcmode="lin" valueType="num">
                                      <p:cBhvr>
                                        <p:cTn id="42" dur="500" fill="hold"/>
                                        <p:tgtEl>
                                          <p:spTgt spid="67590"/>
                                        </p:tgtEl>
                                        <p:attrNameLst>
                                          <p:attrName>ppt_y</p:attrName>
                                        </p:attrNameLst>
                                      </p:cBhvr>
                                      <p:tavLst>
                                        <p:tav tm="0">
                                          <p:val>
                                            <p:strVal val="#ppt_h+1"/>
                                          </p:val>
                                        </p:tav>
                                        <p:tav tm="100000">
                                          <p:val>
                                            <p:strVal val="#ppt_y"/>
                                          </p:val>
                                        </p:tav>
                                      </p:tavLst>
                                    </p:anim>
                                    <p:animEffect transition="in" filter="fade">
                                      <p:cBhvr>
                                        <p:cTn id="43" dur="500"/>
                                        <p:tgtEl>
                                          <p:spTgt spid="67590"/>
                                        </p:tgtEl>
                                      </p:cBhvr>
                                    </p:animEffect>
                                  </p:childTnLst>
                                </p:cTn>
                              </p:par>
                            </p:childTnLst>
                          </p:cTn>
                        </p:par>
                        <p:par>
                          <p:cTn id="44" fill="hold" nodeType="afterGroup">
                            <p:stCondLst>
                              <p:cond delay="2500"/>
                            </p:stCondLst>
                            <p:childTnLst>
                              <p:par>
                                <p:cTn id="45" presetID="58" presetClass="entr" presetSubtype="0" accel="100000" fill="hold" nodeType="afterEffect">
                                  <p:stCondLst>
                                    <p:cond delay="0"/>
                                  </p:stCondLst>
                                  <p:childTnLst>
                                    <p:set>
                                      <p:cBhvr>
                                        <p:cTn id="46" dur="1" fill="hold">
                                          <p:stCondLst>
                                            <p:cond delay="0"/>
                                          </p:stCondLst>
                                        </p:cTn>
                                        <p:tgtEl>
                                          <p:spTgt spid="67591"/>
                                        </p:tgtEl>
                                        <p:attrNameLst>
                                          <p:attrName>style.visibility</p:attrName>
                                        </p:attrNameLst>
                                      </p:cBhvr>
                                      <p:to>
                                        <p:strVal val="visible"/>
                                      </p:to>
                                    </p:set>
                                    <p:anim calcmode="lin" valueType="num">
                                      <p:cBhvr>
                                        <p:cTn id="47" dur="500" fill="hold"/>
                                        <p:tgtEl>
                                          <p:spTgt spid="67591"/>
                                        </p:tgtEl>
                                        <p:attrNameLst>
                                          <p:attrName>ppt_w</p:attrName>
                                        </p:attrNameLst>
                                      </p:cBhvr>
                                      <p:tavLst>
                                        <p:tav tm="0">
                                          <p:val>
                                            <p:strVal val="#ppt_w*2.5"/>
                                          </p:val>
                                        </p:tav>
                                        <p:tav tm="100000">
                                          <p:val>
                                            <p:strVal val="#ppt_w"/>
                                          </p:val>
                                        </p:tav>
                                      </p:tavLst>
                                    </p:anim>
                                    <p:anim calcmode="lin" valueType="num">
                                      <p:cBhvr>
                                        <p:cTn id="48" dur="500" fill="hold"/>
                                        <p:tgtEl>
                                          <p:spTgt spid="67591"/>
                                        </p:tgtEl>
                                        <p:attrNameLst>
                                          <p:attrName>ppt_h</p:attrName>
                                        </p:attrNameLst>
                                      </p:cBhvr>
                                      <p:tavLst>
                                        <p:tav tm="0">
                                          <p:val>
                                            <p:strVal val="#ppt_h*0.01"/>
                                          </p:val>
                                        </p:tav>
                                        <p:tav tm="100000">
                                          <p:val>
                                            <p:strVal val="#ppt_h"/>
                                          </p:val>
                                        </p:tav>
                                      </p:tavLst>
                                    </p:anim>
                                    <p:anim calcmode="lin" valueType="num">
                                      <p:cBhvr>
                                        <p:cTn id="49" dur="500" fill="hold"/>
                                        <p:tgtEl>
                                          <p:spTgt spid="67591"/>
                                        </p:tgtEl>
                                        <p:attrNameLst>
                                          <p:attrName>ppt_x</p:attrName>
                                        </p:attrNameLst>
                                      </p:cBhvr>
                                      <p:tavLst>
                                        <p:tav tm="0">
                                          <p:val>
                                            <p:strVal val="#ppt_x"/>
                                          </p:val>
                                        </p:tav>
                                        <p:tav tm="100000">
                                          <p:val>
                                            <p:strVal val="#ppt_x"/>
                                          </p:val>
                                        </p:tav>
                                      </p:tavLst>
                                    </p:anim>
                                    <p:anim calcmode="lin" valueType="num">
                                      <p:cBhvr>
                                        <p:cTn id="50" dur="500" fill="hold"/>
                                        <p:tgtEl>
                                          <p:spTgt spid="67591"/>
                                        </p:tgtEl>
                                        <p:attrNameLst>
                                          <p:attrName>ppt_y</p:attrName>
                                        </p:attrNameLst>
                                      </p:cBhvr>
                                      <p:tavLst>
                                        <p:tav tm="0">
                                          <p:val>
                                            <p:strVal val="#ppt_h+1"/>
                                          </p:val>
                                        </p:tav>
                                        <p:tav tm="100000">
                                          <p:val>
                                            <p:strVal val="#ppt_y"/>
                                          </p:val>
                                        </p:tav>
                                      </p:tavLst>
                                    </p:anim>
                                    <p:animEffect transition="in" filter="fade">
                                      <p:cBhvr>
                                        <p:cTn id="51" dur="5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Roman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noRot="1" noChangeArrowheads="1"/>
          </p:cNvSpPr>
          <p:nvPr>
            <p:ph type="title"/>
          </p:nvPr>
        </p:nvSpPr>
        <p:spPr>
          <a:xfrm>
            <a:off x="0" y="304800"/>
            <a:ext cx="5638800" cy="1020763"/>
          </a:xfrm>
          <a:solidFill>
            <a:schemeClr val="bg2"/>
          </a:solidFill>
        </p:spPr>
        <p:txBody>
          <a:bodyPr/>
          <a:lstStyle/>
          <a:p>
            <a:pPr eaLnBrk="1" hangingPunct="1"/>
            <a:r>
              <a:rPr lang="en-US" sz="4000">
                <a:latin typeface="Garamond" charset="0"/>
              </a:rPr>
              <a:t>Kaum Yahudi Diaspora</a:t>
            </a:r>
            <a:endParaRPr lang="en-US">
              <a:latin typeface="Garamond" charset="0"/>
            </a:endParaRPr>
          </a:p>
        </p:txBody>
      </p:sp>
      <p:sp>
        <p:nvSpPr>
          <p:cNvPr id="68613" name="Text Box 5"/>
          <p:cNvSpPr txBox="1">
            <a:spLocks noChangeArrowheads="1"/>
          </p:cNvSpPr>
          <p:nvPr/>
        </p:nvSpPr>
        <p:spPr bwMode="auto">
          <a:xfrm>
            <a:off x="8418513" y="0"/>
            <a:ext cx="725487" cy="396875"/>
          </a:xfrm>
          <a:prstGeom prst="rect">
            <a:avLst/>
          </a:prstGeom>
          <a:solidFill>
            <a:srgbClr val="990099"/>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effectLst>
                  <a:outerShdw blurRad="38100" dist="38100" dir="2700000" algn="tl">
                    <a:srgbClr val="000000"/>
                  </a:outerShdw>
                </a:effectLst>
              </a:rPr>
              <a:t>125</a:t>
            </a:r>
            <a:endParaRPr lang="en-US" sz="2000" b="1"/>
          </a:p>
        </p:txBody>
      </p:sp>
      <p:sp>
        <p:nvSpPr>
          <p:cNvPr id="68614" name="Text Box 6"/>
          <p:cNvSpPr txBox="1">
            <a:spLocks noChangeArrowheads="1"/>
          </p:cNvSpPr>
          <p:nvPr/>
        </p:nvSpPr>
        <p:spPr bwMode="auto">
          <a:xfrm>
            <a:off x="7467600" y="5181600"/>
            <a:ext cx="868363" cy="396875"/>
          </a:xfrm>
          <a:prstGeom prst="rect">
            <a:avLst/>
          </a:prstGeom>
          <a:solidFill>
            <a:srgbClr val="006600"/>
          </a:solidFill>
          <a:ln w="9525">
            <a:noFill/>
            <a:miter lim="800000"/>
            <a:headEnd/>
            <a:tailEnd/>
          </a:ln>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effectLst>
                  <a:outerShdw blurRad="38100" dist="38100" dir="2700000" algn="tl">
                    <a:srgbClr val="000000"/>
                  </a:outerShdw>
                </a:effectLst>
              </a:rPr>
              <a:t>17%</a:t>
            </a:r>
          </a:p>
        </p:txBody>
      </p:sp>
      <p:sp>
        <p:nvSpPr>
          <p:cNvPr id="68615" name="Text Box 7"/>
          <p:cNvSpPr txBox="1">
            <a:spLocks noChangeArrowheads="1"/>
          </p:cNvSpPr>
          <p:nvPr/>
        </p:nvSpPr>
        <p:spPr bwMode="auto">
          <a:xfrm>
            <a:off x="3886200" y="4267200"/>
            <a:ext cx="2236788"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6000" b="1"/>
              <a:t>83%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6861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r>
              <a:rPr lang="en-US">
                <a:solidFill>
                  <a:srgbClr val="000000"/>
                </a:solidFill>
                <a:effectLst>
                  <a:outerShdw blurRad="38100" dist="38100" dir="2700000" algn="tl">
                    <a:srgbClr val="DDDDDD"/>
                  </a:outerShdw>
                </a:effectLst>
                <a:latin typeface="Franklin Gothic Medium" charset="0"/>
              </a:rPr>
              <a:t>Perubahan-perubahan </a:t>
            </a:r>
            <a:br>
              <a:rPr lang="en-US">
                <a:solidFill>
                  <a:srgbClr val="000000"/>
                </a:solidFill>
                <a:effectLst>
                  <a:outerShdw blurRad="38100" dist="38100" dir="2700000" algn="tl">
                    <a:srgbClr val="DDDDDD"/>
                  </a:outerShdw>
                </a:effectLst>
                <a:latin typeface="Franklin Gothic Medium" charset="0"/>
              </a:rPr>
            </a:br>
            <a:r>
              <a:rPr lang="en-US">
                <a:solidFill>
                  <a:srgbClr val="000000"/>
                </a:solidFill>
                <a:effectLst>
                  <a:outerShdw blurRad="38100" dist="38100" dir="2700000" algn="tl">
                    <a:srgbClr val="DDDDDD"/>
                  </a:outerShdw>
                </a:effectLst>
                <a:latin typeface="Franklin Gothic Medium" charset="0"/>
              </a:rPr>
              <a:t>Yudaisme Diaspora</a:t>
            </a:r>
          </a:p>
        </p:txBody>
      </p:sp>
      <p:sp>
        <p:nvSpPr>
          <p:cNvPr id="74758" name="Rectangle 6"/>
          <p:cNvSpPr>
            <a:spLocks noGrp="1" noChangeArrowheads="1"/>
          </p:cNvSpPr>
          <p:nvPr>
            <p:ph type="body" sz="half" idx="1"/>
          </p:nvPr>
        </p:nvSpPr>
        <p:spPr>
          <a:xfrm>
            <a:off x="228600" y="5943600"/>
            <a:ext cx="8915400" cy="609600"/>
          </a:xfrm>
          <a:gradFill rotWithShape="1">
            <a:gsLst>
              <a:gs pos="0">
                <a:schemeClr val="hlink">
                  <a:gamma/>
                  <a:shade val="46275"/>
                  <a:invGamma/>
                </a:schemeClr>
              </a:gs>
              <a:gs pos="50000">
                <a:schemeClr val="hlink"/>
              </a:gs>
              <a:gs pos="100000">
                <a:schemeClr val="hlink">
                  <a:gamma/>
                  <a:shade val="46275"/>
                  <a:invGamma/>
                </a:schemeClr>
              </a:gs>
            </a:gsLst>
            <a:lin ang="5400000" scaled="1"/>
          </a:gradFill>
        </p:spPr>
        <p:txBody>
          <a:bodyPr/>
          <a:lstStyle/>
          <a:p>
            <a:pPr algn="ctr" eaLnBrk="1" hangingPunct="1">
              <a:buFont typeface="Wingdings" charset="0"/>
              <a:buNone/>
            </a:pPr>
            <a:r>
              <a:rPr lang="en-US" sz="3200" b="1">
                <a:solidFill>
                  <a:srgbClr val="000000"/>
                </a:solidFill>
                <a:effectLst>
                  <a:outerShdw blurRad="38100" dist="38100" dir="2700000" algn="tl">
                    <a:srgbClr val="FFFFFF"/>
                  </a:outerShdw>
                </a:effectLst>
                <a:latin typeface="Garamond" charset="0"/>
              </a:rPr>
              <a:t>Tempat ibadah diubah menjadi sinagoge</a:t>
            </a:r>
          </a:p>
        </p:txBody>
      </p:sp>
      <p:pic>
        <p:nvPicPr>
          <p:cNvPr id="153604" name="Picture 8" descr="synagogueatmeiron(reconstr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722563"/>
            <a:ext cx="39624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9" descr="Te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746375"/>
            <a:ext cx="4572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10"/>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125</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r>
              <a:rPr lang="en-US">
                <a:solidFill>
                  <a:srgbClr val="000000"/>
                </a:solidFill>
                <a:effectLst>
                  <a:outerShdw blurRad="38100" dist="38100" dir="2700000" algn="tl">
                    <a:srgbClr val="DDDDDD"/>
                  </a:outerShdw>
                </a:effectLst>
                <a:latin typeface="Franklin Gothic Medium" charset="0"/>
              </a:rPr>
              <a:t>Perubahan-perubahan </a:t>
            </a:r>
            <a:br>
              <a:rPr lang="en-US">
                <a:solidFill>
                  <a:srgbClr val="000000"/>
                </a:solidFill>
                <a:effectLst>
                  <a:outerShdw blurRad="38100" dist="38100" dir="2700000" algn="tl">
                    <a:srgbClr val="DDDDDD"/>
                  </a:outerShdw>
                </a:effectLst>
                <a:latin typeface="Franklin Gothic Medium" charset="0"/>
              </a:rPr>
            </a:br>
            <a:r>
              <a:rPr lang="en-US">
                <a:solidFill>
                  <a:srgbClr val="000000"/>
                </a:solidFill>
                <a:effectLst>
                  <a:outerShdw blurRad="38100" dist="38100" dir="2700000" algn="tl">
                    <a:srgbClr val="DDDDDD"/>
                  </a:outerShdw>
                </a:effectLst>
                <a:latin typeface="Franklin Gothic Medium" charset="0"/>
              </a:rPr>
              <a:t>Yudaisme Diaspora</a:t>
            </a:r>
          </a:p>
        </p:txBody>
      </p:sp>
      <p:pic>
        <p:nvPicPr>
          <p:cNvPr id="155651" name="Picture 5" descr="Temple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61452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6" descr="Temple0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1676400"/>
            <a:ext cx="36766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body" sz="half" idx="1"/>
          </p:nvPr>
        </p:nvSpPr>
        <p:spPr>
          <a:xfrm>
            <a:off x="0" y="5181600"/>
            <a:ext cx="9144000" cy="819150"/>
          </a:xfrm>
          <a:gradFill rotWithShape="1">
            <a:gsLst>
              <a:gs pos="0">
                <a:srgbClr val="006600">
                  <a:gamma/>
                  <a:shade val="46275"/>
                  <a:invGamma/>
                </a:srgbClr>
              </a:gs>
              <a:gs pos="50000">
                <a:srgbClr val="006600"/>
              </a:gs>
              <a:gs pos="100000">
                <a:srgbClr val="006600">
                  <a:gamma/>
                  <a:shade val="46275"/>
                  <a:invGamma/>
                </a:srgbClr>
              </a:gs>
            </a:gsLst>
            <a:lin ang="5400000" scaled="1"/>
          </a:gradFill>
        </p:spPr>
        <p:txBody>
          <a:bodyPr/>
          <a:lstStyle/>
          <a:p>
            <a:pPr algn="ctr" eaLnBrk="1" hangingPunct="1">
              <a:buFont typeface="Wingdings" charset="0"/>
              <a:buNone/>
            </a:pPr>
            <a:r>
              <a:rPr lang="en-US" sz="2400" b="1">
                <a:latin typeface="Garamond" charset="0"/>
              </a:rPr>
              <a:t>Korban digantikan dengan pengajaran dan pengamatan akan Hukum Taurat</a:t>
            </a:r>
          </a:p>
        </p:txBody>
      </p:sp>
      <p:sp>
        <p:nvSpPr>
          <p:cNvPr id="76807" name="Text Box 7"/>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125</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7" descr="Western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338" y="-228600"/>
            <a:ext cx="50466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Grp="1" noChangeArrowheads="1"/>
          </p:cNvSpPr>
          <p:nvPr>
            <p:ph type="body" sz="half" idx="1"/>
          </p:nvPr>
        </p:nvSpPr>
        <p:spPr>
          <a:xfrm>
            <a:off x="76200" y="5943600"/>
            <a:ext cx="8915400" cy="609600"/>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ctr" eaLnBrk="1" hangingPunct="1">
              <a:buFont typeface="Wingdings" charset="0"/>
              <a:buNone/>
            </a:pPr>
            <a:r>
              <a:rPr lang="en-US" sz="3200">
                <a:latin typeface="Garamond" charset="0"/>
              </a:rPr>
              <a:t>Ritual agama digantikan dengan aturan etika</a:t>
            </a:r>
          </a:p>
        </p:txBody>
      </p:sp>
      <p:pic>
        <p:nvPicPr>
          <p:cNvPr id="157700" name="Picture 5" descr="Temple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56388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r>
              <a:rPr lang="en-US">
                <a:solidFill>
                  <a:srgbClr val="000000"/>
                </a:solidFill>
                <a:effectLst>
                  <a:outerShdw blurRad="38100" dist="38100" dir="2700000" algn="tl">
                    <a:srgbClr val="DDDDDD"/>
                  </a:outerShdw>
                </a:effectLst>
                <a:latin typeface="Franklin Gothic Medium" charset="0"/>
              </a:rPr>
              <a:t>Perubahan-perubahan </a:t>
            </a:r>
            <a:br>
              <a:rPr lang="en-US">
                <a:solidFill>
                  <a:srgbClr val="000000"/>
                </a:solidFill>
                <a:effectLst>
                  <a:outerShdw blurRad="38100" dist="38100" dir="2700000" algn="tl">
                    <a:srgbClr val="DDDDDD"/>
                  </a:outerShdw>
                </a:effectLst>
                <a:latin typeface="Franklin Gothic Medium" charset="0"/>
              </a:rPr>
            </a:br>
            <a:r>
              <a:rPr lang="en-US">
                <a:solidFill>
                  <a:srgbClr val="000000"/>
                </a:solidFill>
                <a:effectLst>
                  <a:outerShdw blurRad="38100" dist="38100" dir="2700000" algn="tl">
                    <a:srgbClr val="DDDDDD"/>
                  </a:outerShdw>
                </a:effectLst>
                <a:latin typeface="Franklin Gothic Medium" charset="0"/>
              </a:rPr>
              <a:t>Yudaisme Diaspora</a:t>
            </a:r>
          </a:p>
        </p:txBody>
      </p:sp>
      <p:sp>
        <p:nvSpPr>
          <p:cNvPr id="77832" name="Text Box 8"/>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125</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152400"/>
            <a:ext cx="8229600" cy="731838"/>
          </a:xfrm>
        </p:spPr>
        <p:txBody>
          <a:bodyPr/>
          <a:lstStyle/>
          <a:p>
            <a:pPr eaLnBrk="1" hangingPunct="1"/>
            <a:r>
              <a:rPr lang="en-US" sz="4000">
                <a:latin typeface="Arial" charset="0"/>
              </a:rPr>
              <a:t>Alasan mengapa orang Yahudi membenci orang Samaria</a:t>
            </a:r>
          </a:p>
        </p:txBody>
      </p:sp>
      <p:sp>
        <p:nvSpPr>
          <p:cNvPr id="88067" name="Rectangle 3"/>
          <p:cNvSpPr>
            <a:spLocks noGrp="1" noChangeArrowheads="1"/>
          </p:cNvSpPr>
          <p:nvPr>
            <p:ph type="body" idx="1"/>
          </p:nvPr>
        </p:nvSpPr>
        <p:spPr>
          <a:xfrm>
            <a:off x="4495800" y="1371600"/>
            <a:ext cx="4648200" cy="5257800"/>
          </a:xfrm>
        </p:spPr>
        <p:txBody>
          <a:bodyPr/>
          <a:lstStyle/>
          <a:p>
            <a:pPr marL="609600" indent="-609600" eaLnBrk="1" hangingPunct="1">
              <a:buFont typeface="Wingdings" charset="0"/>
              <a:buNone/>
            </a:pPr>
            <a:r>
              <a:rPr lang="en-US" sz="2400" u="sng">
                <a:latin typeface="Verdana" charset="0"/>
              </a:rPr>
              <a:t>2 Raja-raja 17:24-33</a:t>
            </a:r>
          </a:p>
          <a:p>
            <a:pPr marL="609600" indent="-609600" eaLnBrk="1" hangingPunct="1">
              <a:buFont typeface="Wingdings" charset="0"/>
              <a:buAutoNum type="alphaLcPeriod"/>
            </a:pPr>
            <a:r>
              <a:rPr lang="en-US" sz="2400">
                <a:latin typeface="Verdana" charset="0"/>
              </a:rPr>
              <a:t>Keturunan campuran</a:t>
            </a:r>
          </a:p>
          <a:p>
            <a:pPr marL="609600" indent="-609600" eaLnBrk="1" hangingPunct="1">
              <a:buFont typeface="Wingdings" charset="0"/>
              <a:buAutoNum type="alphaLcPeriod"/>
            </a:pPr>
            <a:r>
              <a:rPr lang="en-US" sz="2400">
                <a:latin typeface="Verdana" charset="0"/>
              </a:rPr>
              <a:t>Berhala</a:t>
            </a:r>
          </a:p>
          <a:p>
            <a:pPr marL="609600" indent="-609600" eaLnBrk="1" hangingPunct="1">
              <a:buFont typeface="Wingdings" charset="0"/>
              <a:buAutoNum type="alphaLcPeriod"/>
            </a:pPr>
            <a:r>
              <a:rPr lang="en-US" sz="2400">
                <a:latin typeface="Verdana" charset="0"/>
              </a:rPr>
              <a:t>Melawan reformasi Ezra</a:t>
            </a:r>
          </a:p>
          <a:p>
            <a:pPr marL="609600" indent="-609600" eaLnBrk="1" hangingPunct="1">
              <a:buFont typeface="Wingdings" charset="0"/>
              <a:buAutoNum type="alphaLcPeriod"/>
            </a:pPr>
            <a:r>
              <a:rPr lang="en-US" sz="2400">
                <a:latin typeface="Verdana" charset="0"/>
              </a:rPr>
              <a:t>Sinkretisme</a:t>
            </a:r>
          </a:p>
          <a:p>
            <a:pPr marL="609600" indent="-609600" eaLnBrk="1" hangingPunct="1">
              <a:buFont typeface="Wingdings" charset="0"/>
              <a:buAutoNum type="alphaLcPeriod"/>
            </a:pPr>
            <a:r>
              <a:rPr lang="en-US" sz="2400">
                <a:latin typeface="Verdana" charset="0"/>
              </a:rPr>
              <a:t>Kuil di Gunung Gerizim </a:t>
            </a:r>
          </a:p>
          <a:p>
            <a:pPr marL="609600" indent="-609600" eaLnBrk="1" hangingPunct="1">
              <a:buFont typeface="Wingdings" charset="0"/>
              <a:buAutoNum type="alphaLcPeriod"/>
            </a:pPr>
            <a:r>
              <a:rPr lang="en-US" sz="2400">
                <a:latin typeface="Verdana" charset="0"/>
              </a:rPr>
              <a:t>Menebarkan tulang manusia di Bait Allah</a:t>
            </a:r>
          </a:p>
          <a:p>
            <a:pPr marL="609600" indent="-609600" eaLnBrk="1" hangingPunct="1">
              <a:buFont typeface="Wingdings" charset="0"/>
              <a:buAutoNum type="alphaLcPeriod"/>
            </a:pPr>
            <a:r>
              <a:rPr lang="en-US" sz="2400">
                <a:latin typeface="Verdana" charset="0"/>
              </a:rPr>
              <a:t>Menyerang orang Yahudi yang dalam perjalanan menuju Bait Allah</a:t>
            </a:r>
          </a:p>
        </p:txBody>
      </p:sp>
      <p:pic>
        <p:nvPicPr>
          <p:cNvPr id="49156" name="Picture 4" descr="23JC-Palestine"/>
          <p:cNvPicPr>
            <a:picLocks noChangeAspect="1" noChangeArrowheads="1"/>
          </p:cNvPicPr>
          <p:nvPr/>
        </p:nvPicPr>
        <p:blipFill>
          <a:blip r:embed="rId3">
            <a:extLst>
              <a:ext uri="{28A0092B-C50C-407E-A947-70E740481C1C}">
                <a14:useLocalDpi xmlns:a14="http://schemas.microsoft.com/office/drawing/2010/main" val="0"/>
              </a:ext>
            </a:extLst>
          </a:blip>
          <a:srcRect l="43677" t="43352" b="4358"/>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295400" y="3352800"/>
            <a:ext cx="2316163" cy="900113"/>
            <a:chOff x="816" y="1776"/>
            <a:chExt cx="1459" cy="567"/>
          </a:xfrm>
        </p:grpSpPr>
        <p:pic>
          <p:nvPicPr>
            <p:cNvPr id="49172" name="Picture 7" descr="j028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3" name="Text Box 6"/>
            <p:cNvSpPr txBox="1">
              <a:spLocks noChangeArrowheads="1"/>
            </p:cNvSpPr>
            <p:nvPr/>
          </p:nvSpPr>
          <p:spPr bwMode="auto">
            <a:xfrm>
              <a:off x="1056" y="1910"/>
              <a:ext cx="121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Kuil Gerizim</a:t>
              </a:r>
            </a:p>
          </p:txBody>
        </p:sp>
      </p:grpSp>
      <p:grpSp>
        <p:nvGrpSpPr>
          <p:cNvPr id="3" name="Group 8"/>
          <p:cNvGrpSpPr>
            <a:grpSpLocks/>
          </p:cNvGrpSpPr>
          <p:nvPr/>
        </p:nvGrpSpPr>
        <p:grpSpPr bwMode="auto">
          <a:xfrm>
            <a:off x="990600" y="5715000"/>
            <a:ext cx="3998913" cy="900113"/>
            <a:chOff x="624" y="3264"/>
            <a:chExt cx="2519" cy="567"/>
          </a:xfrm>
        </p:grpSpPr>
        <p:sp>
          <p:nvSpPr>
            <p:cNvPr id="49170" name="Text Box 9"/>
            <p:cNvSpPr txBox="1">
              <a:spLocks noChangeArrowheads="1"/>
            </p:cNvSpPr>
            <p:nvPr/>
          </p:nvSpPr>
          <p:spPr bwMode="auto">
            <a:xfrm>
              <a:off x="912" y="3446"/>
              <a:ext cx="223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solidFill>
                    <a:schemeClr val="bg2"/>
                  </a:solidFill>
                </a:rPr>
                <a:t>Bait Allah di Yerusalem</a:t>
              </a:r>
            </a:p>
          </p:txBody>
        </p:sp>
        <p:pic>
          <p:nvPicPr>
            <p:cNvPr id="49171" name="Picture 10" descr="j028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49167"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49168"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49169"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grpSp>
      <p:grpSp>
        <p:nvGrpSpPr>
          <p:cNvPr id="5" name="Group 15"/>
          <p:cNvGrpSpPr>
            <a:grpSpLocks/>
          </p:cNvGrpSpPr>
          <p:nvPr/>
        </p:nvGrpSpPr>
        <p:grpSpPr bwMode="auto">
          <a:xfrm>
            <a:off x="533400" y="838200"/>
            <a:ext cx="3695700" cy="2590800"/>
            <a:chOff x="336" y="528"/>
            <a:chExt cx="2328" cy="1632"/>
          </a:xfrm>
        </p:grpSpPr>
        <p:sp>
          <p:nvSpPr>
            <p:cNvPr id="49164"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49165"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49166"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grpSp>
      <p:sp>
        <p:nvSpPr>
          <p:cNvPr id="88085" name="Freeform 21"/>
          <p:cNvSpPr>
            <a:spLocks/>
          </p:cNvSpPr>
          <p:nvPr/>
        </p:nvSpPr>
        <p:spPr bwMode="auto">
          <a:xfrm>
            <a:off x="1176338" y="1725613"/>
            <a:ext cx="1516062" cy="4359275"/>
          </a:xfrm>
          <a:custGeom>
            <a:avLst/>
            <a:gdLst>
              <a:gd name="T0" fmla="*/ 303212 w 955"/>
              <a:gd name="T1" fmla="*/ 4359275 h 2746"/>
              <a:gd name="T2" fmla="*/ 719137 w 955"/>
              <a:gd name="T3" fmla="*/ 4276725 h 2746"/>
              <a:gd name="T4" fmla="*/ 1001712 w 955"/>
              <a:gd name="T5" fmla="*/ 4143375 h 2746"/>
              <a:gd name="T6" fmla="*/ 1266825 w 955"/>
              <a:gd name="T7" fmla="*/ 4125913 h 2746"/>
              <a:gd name="T8" fmla="*/ 1250950 w 955"/>
              <a:gd name="T9" fmla="*/ 3527425 h 2746"/>
              <a:gd name="T10" fmla="*/ 1317625 w 955"/>
              <a:gd name="T11" fmla="*/ 3146425 h 2746"/>
              <a:gd name="T12" fmla="*/ 1250950 w 955"/>
              <a:gd name="T13" fmla="*/ 2797175 h 2746"/>
              <a:gd name="T14" fmla="*/ 1217612 w 955"/>
              <a:gd name="T15" fmla="*/ 2663825 h 2746"/>
              <a:gd name="T16" fmla="*/ 1300162 w 955"/>
              <a:gd name="T17" fmla="*/ 2447925 h 2746"/>
              <a:gd name="T18" fmla="*/ 1333500 w 955"/>
              <a:gd name="T19" fmla="*/ 2397125 h 2746"/>
              <a:gd name="T20" fmla="*/ 1350962 w 955"/>
              <a:gd name="T21" fmla="*/ 352425 h 2746"/>
              <a:gd name="T22" fmla="*/ 1333500 w 955"/>
              <a:gd name="T23" fmla="*/ 185738 h 2746"/>
              <a:gd name="T24" fmla="*/ 1235075 w 955"/>
              <a:gd name="T25" fmla="*/ 136525 h 2746"/>
              <a:gd name="T26" fmla="*/ 968375 w 955"/>
              <a:gd name="T27" fmla="*/ 119063 h 2746"/>
              <a:gd name="T28" fmla="*/ 485775 w 955"/>
              <a:gd name="T29" fmla="*/ 53975 h 2746"/>
              <a:gd name="T30" fmla="*/ 203200 w 955"/>
              <a:gd name="T31" fmla="*/ 20638 h 2746"/>
              <a:gd name="T32" fmla="*/ 53975 w 955"/>
              <a:gd name="T33" fmla="*/ 3175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62" name="Text Box 19"/>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49163" name="Text Box 22"/>
          <p:cNvSpPr txBox="1">
            <a:spLocks noChangeArrowheads="1"/>
          </p:cNvSpPr>
          <p:nvPr/>
        </p:nvSpPr>
        <p:spPr bwMode="auto">
          <a:xfrm>
            <a:off x="2133600" y="6567488"/>
            <a:ext cx="70770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ja-JP" altLang="en-US" sz="1800" i="1"/>
              <a:t>’</a:t>
            </a:r>
            <a:r>
              <a:rPr lang="en-US" sz="1800" i="1"/>
              <a:t>s Handbook of Bible Times &amp; Customs</a:t>
            </a:r>
            <a:r>
              <a:rPr lang="en-US" sz="1800"/>
              <a:t>, 254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88067">
                                            <p:txEl>
                                              <p:pRg st="6" end="6"/>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88067">
                                            <p:txEl>
                                              <p:pRg st="7" end="7"/>
                                            </p:txEl>
                                          </p:spTgt>
                                        </p:tgtEl>
                                        <p:attrNameLst>
                                          <p:attrName>style.visibility</p:attrName>
                                        </p:attrNameLst>
                                      </p:cBhvr>
                                      <p:to>
                                        <p:strVal val="visible"/>
                                      </p:to>
                                    </p:set>
                                  </p:childTnLst>
                                </p:cTn>
                              </p:par>
                            </p:childTnLst>
                          </p:cTn>
                        </p:par>
                        <p:par>
                          <p:cTn id="45" fill="hold" nodeType="afterGroup">
                            <p:stCondLst>
                              <p:cond delay="500"/>
                            </p:stCondLst>
                            <p:childTnLst>
                              <p:par>
                                <p:cTn id="46" presetID="15" presetClass="entr" presetSubtype="0"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52" fill="hold" nodeType="afterGroup">
                            <p:stCondLst>
                              <p:cond delay="1500"/>
                            </p:stCondLst>
                            <p:childTnLst>
                              <p:par>
                                <p:cTn id="53" presetID="15"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1000" fill="hold"/>
                                        <p:tgtEl>
                                          <p:spTgt spid="3"/>
                                        </p:tgtEl>
                                        <p:attrNameLst>
                                          <p:attrName>ppt_w</p:attrName>
                                        </p:attrNameLst>
                                      </p:cBhvr>
                                      <p:tavLst>
                                        <p:tav tm="0">
                                          <p:val>
                                            <p:fltVal val="0"/>
                                          </p:val>
                                        </p:tav>
                                        <p:tav tm="100000">
                                          <p:val>
                                            <p:strVal val="#ppt_w"/>
                                          </p:val>
                                        </p:tav>
                                      </p:tavLst>
                                    </p:anim>
                                    <p:anim calcmode="lin" valueType="num">
                                      <p:cBhvr>
                                        <p:cTn id="56" dur="1000" fill="hold"/>
                                        <p:tgtEl>
                                          <p:spTgt spid="3"/>
                                        </p:tgtEl>
                                        <p:attrNameLst>
                                          <p:attrName>ppt_h</p:attrName>
                                        </p:attrNameLst>
                                      </p:cBhvr>
                                      <p:tavLst>
                                        <p:tav tm="0">
                                          <p:val>
                                            <p:fltVal val="0"/>
                                          </p:val>
                                        </p:tav>
                                        <p:tav tm="100000">
                                          <p:val>
                                            <p:strVal val="#ppt_h"/>
                                          </p:val>
                                        </p:tav>
                                      </p:tavLst>
                                    </p:anim>
                                    <p:anim calcmode="lin" valueType="num">
                                      <p:cBhvr>
                                        <p:cTn id="5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88085"/>
                                        </p:tgtEl>
                                        <p:attrNameLst>
                                          <p:attrName>style.visibility</p:attrName>
                                        </p:attrNameLst>
                                      </p:cBhvr>
                                      <p:to>
                                        <p:strVal val="visible"/>
                                      </p:to>
                                    </p:set>
                                    <p:animEffect transition="in" filter="wipe(down)">
                                      <p:cBhvr>
                                        <p:cTn id="63"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5"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981200"/>
            <a:ext cx="3309937"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6" descr="Living Jesus Syllabus"/>
          <p:cNvPicPr>
            <a:picLocks noChangeAspect="1" noChangeArrowheads="1"/>
          </p:cNvPicPr>
          <p:nvPr/>
        </p:nvPicPr>
        <p:blipFill>
          <a:blip r:embed="rId4">
            <a:extLst>
              <a:ext uri="{28A0092B-C50C-407E-A947-70E740481C1C}">
                <a14:useLocalDpi xmlns:a14="http://schemas.microsoft.com/office/drawing/2010/main" val="0"/>
              </a:ext>
            </a:extLst>
          </a:blip>
          <a:srcRect t="15794" r="57976" b="7881"/>
          <a:stretch>
            <a:fillRect/>
          </a:stretch>
        </p:blipFill>
        <p:spPr bwMode="auto">
          <a:xfrm>
            <a:off x="-76200" y="1371600"/>
            <a:ext cx="2282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body" sz="half" idx="1"/>
          </p:nvPr>
        </p:nvSpPr>
        <p:spPr>
          <a:xfrm>
            <a:off x="990600" y="1371600"/>
            <a:ext cx="7010400" cy="609600"/>
          </a:xfrm>
          <a:gradFill rotWithShape="1">
            <a:gsLst>
              <a:gs pos="0">
                <a:schemeClr val="bg1"/>
              </a:gs>
              <a:gs pos="50000">
                <a:srgbClr val="990099"/>
              </a:gs>
              <a:gs pos="100000">
                <a:schemeClr val="bg1"/>
              </a:gs>
            </a:gsLst>
            <a:lin ang="5400000" scaled="1"/>
          </a:gradFill>
        </p:spPr>
        <p:txBody>
          <a:bodyPr/>
          <a:lstStyle/>
          <a:p>
            <a:pPr algn="ctr" eaLnBrk="1" hangingPunct="1">
              <a:buFont typeface="Wingdings" charset="0"/>
              <a:buNone/>
            </a:pPr>
            <a:r>
              <a:rPr lang="en-US" sz="3200">
                <a:latin typeface="Garamond" charset="0"/>
              </a:rPr>
              <a:t>Imam digantikan dengan para rabbi</a:t>
            </a:r>
          </a:p>
        </p:txBody>
      </p:sp>
      <p:sp>
        <p:nvSpPr>
          <p:cNvPr id="78850" name="Rectangle 2" descr="White marble"/>
          <p:cNvSpPr>
            <a:spLocks noGrp="1" noRot="1" noChangeArrowheads="1"/>
          </p:cNvSpPr>
          <p:nvPr>
            <p:ph type="title"/>
          </p:nvPr>
        </p:nvSpPr>
        <p:spPr>
          <a:xfrm>
            <a:off x="0" y="274638"/>
            <a:ext cx="8229600" cy="1143000"/>
          </a:xfrm>
          <a:blipFill dpi="0" rotWithShape="1">
            <a:blip r:embed="rId5"/>
            <a:srcRect/>
            <a:tile tx="0" ty="0" sx="100000" sy="100000" flip="none" algn="tl"/>
          </a:blipFill>
        </p:spPr>
        <p:txBody>
          <a:bodyPr/>
          <a:lstStyle/>
          <a:p>
            <a:pPr eaLnBrk="1" hangingPunct="1"/>
            <a:r>
              <a:rPr lang="en-US">
                <a:solidFill>
                  <a:srgbClr val="000000"/>
                </a:solidFill>
                <a:effectLst>
                  <a:outerShdw blurRad="38100" dist="38100" dir="2700000" algn="tl">
                    <a:srgbClr val="DDDDDD"/>
                  </a:outerShdw>
                </a:effectLst>
                <a:latin typeface="Franklin Gothic Medium" charset="0"/>
              </a:rPr>
              <a:t>Perubahan-perubahan </a:t>
            </a:r>
            <a:br>
              <a:rPr lang="en-US">
                <a:solidFill>
                  <a:srgbClr val="000000"/>
                </a:solidFill>
                <a:effectLst>
                  <a:outerShdw blurRad="38100" dist="38100" dir="2700000" algn="tl">
                    <a:srgbClr val="DDDDDD"/>
                  </a:outerShdw>
                </a:effectLst>
                <a:latin typeface="Franklin Gothic Medium" charset="0"/>
              </a:rPr>
            </a:br>
            <a:r>
              <a:rPr lang="en-US">
                <a:solidFill>
                  <a:srgbClr val="000000"/>
                </a:solidFill>
                <a:effectLst>
                  <a:outerShdw blurRad="38100" dist="38100" dir="2700000" algn="tl">
                    <a:srgbClr val="DDDDDD"/>
                  </a:outerShdw>
                </a:effectLst>
                <a:latin typeface="Franklin Gothic Medium" charset="0"/>
              </a:rPr>
              <a:t>Yudaisme Diaspora</a:t>
            </a:r>
          </a:p>
        </p:txBody>
      </p:sp>
      <p:sp>
        <p:nvSpPr>
          <p:cNvPr id="78855" name="Text Box 7"/>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125</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5" descr="Discipleship"/>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76200" y="1447800"/>
            <a:ext cx="92202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descr="Purple mesh"/>
          <p:cNvSpPr>
            <a:spLocks noGrp="1" noRot="1" noChangeArrowheads="1"/>
          </p:cNvSpPr>
          <p:nvPr>
            <p:ph type="title"/>
          </p:nvPr>
        </p:nvSpPr>
        <p:spPr>
          <a:xfrm>
            <a:off x="0" y="274638"/>
            <a:ext cx="9220200" cy="1143000"/>
          </a:xfrm>
          <a:blipFill dpi="0" rotWithShape="1">
            <a:blip r:embed="rId4"/>
            <a:srcRect/>
            <a:tile tx="0" ty="0" sx="100000" sy="100000" flip="none" algn="tl"/>
          </a:blipFill>
        </p:spPr>
        <p:txBody>
          <a:bodyPr/>
          <a:lstStyle/>
          <a:p>
            <a:pPr eaLnBrk="1" hangingPunct="1"/>
            <a:r>
              <a:rPr lang="en-US">
                <a:effectLst>
                  <a:outerShdw blurRad="38100" dist="38100" dir="2700000" algn="tl">
                    <a:srgbClr val="DDDDDD"/>
                  </a:outerShdw>
                </a:effectLst>
                <a:latin typeface="Garamond" charset="0"/>
              </a:rPr>
              <a:t>Rabbi </a:t>
            </a:r>
            <a:r>
              <a:rPr lang="en-US">
                <a:effectLst>
                  <a:outerShdw blurRad="38100" dist="38100" dir="2700000" algn="tl">
                    <a:srgbClr val="DDDDDD"/>
                  </a:outerShdw>
                </a:effectLst>
                <a:latin typeface="Arial Unicode MS" charset="0"/>
                <a:cs typeface="Arial Unicode MS" charset="0"/>
              </a:rPr>
              <a:t>⋘</a:t>
            </a:r>
            <a:r>
              <a:rPr lang="en-US">
                <a:effectLst>
                  <a:outerShdw blurRad="38100" dist="38100" dir="2700000" algn="tl">
                    <a:srgbClr val="DDDDDD"/>
                  </a:outerShdw>
                </a:effectLst>
                <a:latin typeface="Garamond" charset="0"/>
              </a:rPr>
              <a:t> Pemuridan </a:t>
            </a:r>
            <a:r>
              <a:rPr lang="en-US">
                <a:effectLst>
                  <a:outerShdw blurRad="38100" dist="38100" dir="2700000" algn="tl">
                    <a:srgbClr val="DDDDDD"/>
                  </a:outerShdw>
                </a:effectLst>
                <a:latin typeface="Arial Unicode MS" charset="0"/>
                <a:cs typeface="Arial Unicode MS" charset="0"/>
              </a:rPr>
              <a:t>⋙</a:t>
            </a:r>
            <a:r>
              <a:rPr lang="en-US">
                <a:effectLst>
                  <a:outerShdw blurRad="38100" dist="38100" dir="2700000" algn="tl">
                    <a:srgbClr val="DDDDDD"/>
                  </a:outerShdw>
                </a:effectLst>
                <a:latin typeface="Garamond" charset="0"/>
              </a:rPr>
              <a:t> Yesus</a:t>
            </a:r>
          </a:p>
        </p:txBody>
      </p:sp>
      <p:sp>
        <p:nvSpPr>
          <p:cNvPr id="79875" name="Rectangle 3"/>
          <p:cNvSpPr>
            <a:spLocks noGrp="1" noChangeArrowheads="1"/>
          </p:cNvSpPr>
          <p:nvPr>
            <p:ph type="body" idx="1"/>
          </p:nvPr>
        </p:nvSpPr>
        <p:spPr>
          <a:xfrm>
            <a:off x="457200" y="1600200"/>
            <a:ext cx="4191000" cy="3657600"/>
          </a:xfrm>
        </p:spPr>
        <p:txBody>
          <a:bodyPr/>
          <a:lstStyle/>
          <a:p>
            <a:pPr eaLnBrk="1" hangingPunct="1"/>
            <a:r>
              <a:rPr lang="en-US">
                <a:latin typeface="Garamond" charset="0"/>
              </a:rPr>
              <a:t>Yang lain mencarinya</a:t>
            </a:r>
          </a:p>
          <a:p>
            <a:pPr eaLnBrk="1" hangingPunct="1"/>
            <a:r>
              <a:rPr lang="en-US">
                <a:latin typeface="Garamond" charset="0"/>
              </a:rPr>
              <a:t>Hukum</a:t>
            </a:r>
          </a:p>
          <a:p>
            <a:pPr eaLnBrk="1" hangingPunct="1"/>
            <a:r>
              <a:rPr lang="en-US">
                <a:latin typeface="Garamond" charset="0"/>
              </a:rPr>
              <a:t>Mengutip yang lain</a:t>
            </a:r>
          </a:p>
          <a:p>
            <a:pPr eaLnBrk="1" hangingPunct="1"/>
            <a:r>
              <a:rPr lang="en-US">
                <a:latin typeface="Garamond" charset="0"/>
              </a:rPr>
              <a:t>Terkesan </a:t>
            </a:r>
          </a:p>
          <a:p>
            <a:pPr eaLnBrk="1" hangingPunct="1"/>
            <a:r>
              <a:rPr lang="en-US">
                <a:latin typeface="Garamond" charset="0"/>
              </a:rPr>
              <a:t>Ibrani</a:t>
            </a:r>
          </a:p>
          <a:p>
            <a:pPr eaLnBrk="1" hangingPunct="1"/>
            <a:r>
              <a:rPr lang="en-US">
                <a:latin typeface="Garamond" charset="0"/>
              </a:rPr>
              <a:t>Tidak terjangkau</a:t>
            </a:r>
          </a:p>
        </p:txBody>
      </p:sp>
      <p:sp>
        <p:nvSpPr>
          <p:cNvPr id="79876" name="Rectangle 4"/>
          <p:cNvSpPr>
            <a:spLocks noChangeArrowheads="1"/>
          </p:cNvSpPr>
          <p:nvPr/>
        </p:nvSpPr>
        <p:spPr bwMode="auto">
          <a:xfrm>
            <a:off x="5105400" y="1600200"/>
            <a:ext cx="4038600" cy="3657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latin typeface="Garamond" charset="0"/>
              </a:rPr>
              <a:t>Mencari yang lain</a:t>
            </a:r>
          </a:p>
          <a:p>
            <a:pPr marL="342900" indent="-342900"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latin typeface="Garamond" charset="0"/>
              </a:rPr>
              <a:t>Dirinya sendiri</a:t>
            </a:r>
          </a:p>
          <a:p>
            <a:pPr marL="342900" indent="-342900"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latin typeface="Garamond" charset="0"/>
              </a:rPr>
              <a:t>Kuasa</a:t>
            </a:r>
          </a:p>
          <a:p>
            <a:pPr marL="342900" indent="-342900"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latin typeface="Garamond" charset="0"/>
              </a:rPr>
              <a:t>Diilhamkan</a:t>
            </a:r>
          </a:p>
          <a:p>
            <a:pPr marL="342900" indent="-342900"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latin typeface="Garamond" charset="0"/>
              </a:rPr>
              <a:t>Aram</a:t>
            </a:r>
          </a:p>
          <a:p>
            <a:pPr marL="342900" indent="-342900"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latin typeface="Garamond" charset="0"/>
              </a:rPr>
              <a:t>Pendekatan personal</a:t>
            </a:r>
          </a:p>
        </p:txBody>
      </p:sp>
      <p:sp>
        <p:nvSpPr>
          <p:cNvPr id="79878" name="Text Box 6"/>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126</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descr="Green marble"/>
          <p:cNvSpPr>
            <a:spLocks noGrp="1" noRot="1" noChangeArrowheads="1"/>
          </p:cNvSpPr>
          <p:nvPr>
            <p:ph type="title"/>
          </p:nvPr>
        </p:nvSpPr>
        <p:spPr>
          <a:blipFill dpi="0" rotWithShape="1">
            <a:blip r:embed="rId3"/>
            <a:srcRect/>
            <a:tile tx="0" ty="0" sx="100000" sy="100000" flip="none" algn="tl"/>
          </a:blipFill>
        </p:spPr>
        <p:txBody>
          <a:bodyPr/>
          <a:lstStyle/>
          <a:p>
            <a:pPr eaLnBrk="1" hangingPunct="1"/>
            <a:r>
              <a:rPr lang="en-US">
                <a:effectLst>
                  <a:outerShdw blurRad="38100" dist="38100" dir="2700000" algn="tl">
                    <a:srgbClr val="DDDDDD"/>
                  </a:outerShdw>
                </a:effectLst>
                <a:latin typeface="Garamond" charset="0"/>
              </a:rPr>
              <a:t>Hari Sabat</a:t>
            </a:r>
          </a:p>
        </p:txBody>
      </p:sp>
      <p:sp>
        <p:nvSpPr>
          <p:cNvPr id="80899" name="Rectangle 3"/>
          <p:cNvSpPr>
            <a:spLocks noGrp="1" noChangeArrowheads="1"/>
          </p:cNvSpPr>
          <p:nvPr>
            <p:ph type="body" idx="1"/>
          </p:nvPr>
        </p:nvSpPr>
        <p:spPr>
          <a:xfrm>
            <a:off x="5105400" y="1600200"/>
            <a:ext cx="4038600" cy="4525963"/>
          </a:xfrm>
        </p:spPr>
        <p:txBody>
          <a:bodyPr/>
          <a:lstStyle/>
          <a:p>
            <a:pPr eaLnBrk="1" hangingPunct="1"/>
            <a:r>
              <a:rPr lang="en-US">
                <a:latin typeface="Garamond" charset="0"/>
              </a:rPr>
              <a:t>Pentingnya hari Sabat</a:t>
            </a:r>
          </a:p>
          <a:p>
            <a:pPr eaLnBrk="1" hangingPunct="1"/>
            <a:r>
              <a:rPr lang="en-US">
                <a:latin typeface="Garamond" charset="0"/>
              </a:rPr>
              <a:t>Tujuan</a:t>
            </a:r>
          </a:p>
          <a:p>
            <a:pPr eaLnBrk="1" hangingPunct="1"/>
            <a:r>
              <a:rPr lang="en-US">
                <a:latin typeface="Garamond" charset="0"/>
              </a:rPr>
              <a:t>Dilema</a:t>
            </a:r>
          </a:p>
          <a:p>
            <a:pPr eaLnBrk="1" hangingPunct="1"/>
            <a:r>
              <a:rPr lang="en-US">
                <a:latin typeface="Garamond" charset="0"/>
              </a:rPr>
              <a:t>Adaptasi pada kekristenan</a:t>
            </a:r>
          </a:p>
        </p:txBody>
      </p:sp>
      <p:pic>
        <p:nvPicPr>
          <p:cNvPr id="163844" name="Picture 4" descr="High Priest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9371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ChangeArrowheads="1"/>
          </p:cNvSpPr>
          <p:nvPr/>
        </p:nvSpPr>
        <p:spPr bwMode="auto">
          <a:xfrm>
            <a:off x="609600" y="5638800"/>
            <a:ext cx="4819650" cy="1066800"/>
          </a:xfrm>
          <a:prstGeom prst="rect">
            <a:avLst/>
          </a:prstGeom>
          <a:noFill/>
          <a:ln w="9525">
            <a:noFill/>
            <a:miter lim="800000"/>
            <a:headEnd/>
            <a:tailEnd/>
          </a:ln>
          <a:effectLst/>
        </p:spPr>
        <p:txBody>
          <a:bodyPr/>
          <a:lstStyle/>
          <a:p>
            <a:pPr algn="ctr" eaLnBrk="1" hangingPunct="1">
              <a:spcBef>
                <a:spcPct val="20000"/>
              </a:spcBef>
              <a:buClr>
                <a:schemeClr val="hlink"/>
              </a:buClr>
              <a:buSzPct val="70000"/>
              <a:buFont typeface="Wingdings" charset="0"/>
              <a:buNone/>
            </a:pPr>
            <a:r>
              <a:rPr lang="en-US" sz="3200">
                <a:effectLst>
                  <a:outerShdw blurRad="38100" dist="38100" dir="2700000" algn="tl">
                    <a:srgbClr val="000000"/>
                  </a:outerShdw>
                </a:effectLst>
                <a:latin typeface="Garamond" charset="0"/>
              </a:rPr>
              <a:t>Penekanan pada Hari Sabat</a:t>
            </a:r>
          </a:p>
          <a:p>
            <a:pPr algn="ctr" eaLnBrk="1" hangingPunct="1">
              <a:spcBef>
                <a:spcPct val="20000"/>
              </a:spcBef>
              <a:buClr>
                <a:schemeClr val="hlink"/>
              </a:buClr>
              <a:buSzPct val="70000"/>
              <a:buFont typeface="Wingdings" charset="0"/>
              <a:buNone/>
            </a:pPr>
            <a:r>
              <a:rPr lang="en-US" sz="3200">
                <a:effectLst>
                  <a:outerShdw blurRad="38100" dist="38100" dir="2700000" algn="tl">
                    <a:srgbClr val="000000"/>
                  </a:outerShdw>
                </a:effectLst>
                <a:latin typeface="Garamond" charset="0"/>
              </a:rPr>
              <a:t>Hanas dan Kayafas</a:t>
            </a:r>
          </a:p>
        </p:txBody>
      </p:sp>
      <p:sp>
        <p:nvSpPr>
          <p:cNvPr id="80902" name="Text Box 6"/>
          <p:cNvSpPr txBox="1">
            <a:spLocks noChangeArrowheads="1"/>
          </p:cNvSpPr>
          <p:nvPr/>
        </p:nvSpPr>
        <p:spPr bwMode="auto">
          <a:xfrm>
            <a:off x="8412163" y="7620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b="1">
                <a:latin typeface="Arial" charset="0"/>
              </a:rPr>
              <a:t>126</a:t>
            </a:r>
            <a:endParaRPr lang="en-US" sz="2000" b="1"/>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46086443"/>
      </p:ext>
    </p:extLst>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400" b="1" dirty="0" err="1" smtClean="0"/>
              <a:t>Latar</a:t>
            </a:r>
            <a:r>
              <a:rPr lang="en-US" sz="2400" b="1" dirty="0" smtClean="0"/>
              <a:t> </a:t>
            </a:r>
            <a:r>
              <a:rPr lang="en-US" sz="2400" b="1" dirty="0" err="1" smtClean="0"/>
              <a:t>Belakang</a:t>
            </a:r>
            <a:r>
              <a:rPr lang="en-US" sz="2400" b="1" dirty="0" smtClean="0"/>
              <a:t> Perjanjian </a:t>
            </a:r>
            <a:r>
              <a:rPr lang="en-US" sz="2400" b="1" dirty="0" err="1" smtClean="0"/>
              <a:t>Baru</a:t>
            </a:r>
            <a:r>
              <a:rPr lang="en-US" sz="2400" b="1" dirty="0" smtClean="0"/>
              <a:t>— </a:t>
            </a:r>
            <a:r>
              <a:rPr lang="en-US" sz="2400" b="1" dirty="0" err="1" smtClean="0">
                <a:solidFill>
                  <a:srgbClr val="FFFFFF"/>
                </a:solidFill>
                <a:latin typeface="Arial" charset="0"/>
                <a:ea typeface="MS PGothic" charset="0"/>
              </a:rPr>
              <a:t>BibleStudyDownloads.org</a:t>
            </a:r>
            <a:endParaRPr lang="en-US" sz="9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84046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crollof5booksofmo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
        <p:nvSpPr>
          <p:cNvPr id="89096" name="Rectangle 8"/>
          <p:cNvSpPr>
            <a:spLocks noChangeArrowheads="1"/>
          </p:cNvSpPr>
          <p:nvPr/>
        </p:nvSpPr>
        <p:spPr bwMode="auto">
          <a:xfrm>
            <a:off x="457200" y="152400"/>
            <a:ext cx="8229600" cy="731838"/>
          </a:xfrm>
          <a:prstGeom prst="rect">
            <a:avLst/>
          </a:prstGeom>
          <a:noFill/>
          <a:ln w="9525">
            <a:noFill/>
            <a:miter lim="800000"/>
            <a:headEnd/>
            <a:tailEnd/>
          </a:ln>
          <a:effectLst/>
        </p:spPr>
        <p:txBody>
          <a:bodyPr anchor="ctr" anchorCtr="1"/>
          <a:lstStyle/>
          <a:p>
            <a:pPr algn="ctr" eaLnBrk="1" hangingPunct="1"/>
            <a:r>
              <a:rPr lang="en-US" sz="4000">
                <a:solidFill>
                  <a:schemeClr val="tx2"/>
                </a:solidFill>
                <a:effectLst>
                  <a:outerShdw blurRad="38100" dist="38100" dir="2700000" algn="tl">
                    <a:srgbClr val="000000"/>
                  </a:outerShdw>
                </a:effectLst>
                <a:latin typeface="Arial" charset="0"/>
              </a:rPr>
              <a:t>Alasan mengapa orang Yahudi membenci orang Samaria</a:t>
            </a:r>
          </a:p>
        </p:txBody>
      </p:sp>
      <p:sp>
        <p:nvSpPr>
          <p:cNvPr id="51205" name="Text Box 10"/>
          <p:cNvSpPr txBox="1">
            <a:spLocks noChangeArrowheads="1"/>
          </p:cNvSpPr>
          <p:nvPr/>
        </p:nvSpPr>
        <p:spPr bwMode="auto">
          <a:xfrm>
            <a:off x="2133600" y="6567488"/>
            <a:ext cx="70770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ja-JP" altLang="en-US" sz="1800" i="1"/>
              <a:t>’</a:t>
            </a:r>
            <a:r>
              <a:rPr lang="en-US" sz="1800" i="1"/>
              <a:t>s Handbook of Bible Times &amp; Customs</a:t>
            </a:r>
            <a:r>
              <a:rPr lang="en-US" sz="1800"/>
              <a:t>, 254</a:t>
            </a:r>
          </a:p>
        </p:txBody>
      </p:sp>
      <p:sp>
        <p:nvSpPr>
          <p:cNvPr id="8" name="Rectangle 3"/>
          <p:cNvSpPr txBox="1">
            <a:spLocks noChangeArrowheads="1"/>
          </p:cNvSpPr>
          <p:nvPr/>
        </p:nvSpPr>
        <p:spPr bwMode="auto">
          <a:xfrm>
            <a:off x="4495800" y="1243013"/>
            <a:ext cx="4648200" cy="4972050"/>
          </a:xfrm>
          <a:prstGeom prst="rect">
            <a:avLst/>
          </a:prstGeom>
          <a:noFill/>
          <a:ln w="9525">
            <a:noFill/>
            <a:miter lim="800000"/>
            <a:headEnd/>
            <a:tailEnd/>
          </a:ln>
          <a:effectLst/>
        </p:spPr>
        <p:txBody>
          <a:bodyPr/>
          <a:lstStyle>
            <a:lvl1pPr marL="609600" indent="-6096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20000"/>
              </a:spcBef>
              <a:buClr>
                <a:schemeClr val="hlink"/>
              </a:buClr>
              <a:buSzPct val="60000"/>
              <a:buFont typeface="Wingdings" charset="0"/>
              <a:buNone/>
            </a:pPr>
            <a:r>
              <a:rPr lang="en-US" u="sng">
                <a:effectLst>
                  <a:outerShdw blurRad="38100" dist="38100" dir="2700000" algn="tl">
                    <a:srgbClr val="000000"/>
                  </a:outerShdw>
                </a:effectLst>
              </a:rPr>
              <a:t>2 Raja-raja 17:24-33</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Keturunan campuran</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Berhala</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Melawan reformasi Ezra</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Sinkretisme</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Kuil di Gunung Gerizim </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Menebarkan tulang manusia di Bait Allah</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Menyerang orang Yahudi yang dalam perjalanan menuju Bait Allah</a:t>
            </a:r>
          </a:p>
          <a:p>
            <a:pPr eaLnBrk="1" hangingPunct="1">
              <a:spcBef>
                <a:spcPct val="20000"/>
              </a:spcBef>
              <a:buClr>
                <a:schemeClr val="hlink"/>
              </a:buClr>
              <a:buSzPct val="60000"/>
              <a:buFont typeface="Wingdings" charset="0"/>
              <a:buAutoNum type="alphaLcPeriod"/>
            </a:pPr>
            <a:r>
              <a:rPr lang="en-US" sz="2200">
                <a:effectLst>
                  <a:outerShdw blurRad="38100" dist="38100" dir="2700000" algn="tl">
                    <a:srgbClr val="000000"/>
                  </a:outerShdw>
                </a:effectLst>
              </a:rPr>
              <a:t>Hanya memegang 5 kitab Musa sebagai Firman Allah</a:t>
            </a:r>
          </a:p>
          <a:p>
            <a:pPr eaLnBrk="1" hangingPunct="1">
              <a:spcBef>
                <a:spcPct val="20000"/>
              </a:spcBef>
              <a:buClr>
                <a:schemeClr val="hlink"/>
              </a:buClr>
              <a:buSzPct val="60000"/>
              <a:buFont typeface="Wingdings" charset="0"/>
              <a:buAutoNum type="alphaLcPeriod"/>
            </a:pPr>
            <a:endParaRPr lang="en-US">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z="4000">
                <a:latin typeface="Arial" charset="0"/>
              </a:rPr>
              <a:t>Kecurigaan terhadap orang-orang yang </a:t>
            </a:r>
            <a:r>
              <a:rPr lang="ja-JP" altLang="en-US" sz="4000">
                <a:latin typeface="Arial" charset="0"/>
              </a:rPr>
              <a:t>“</a:t>
            </a:r>
            <a:r>
              <a:rPr lang="en-US" sz="4000">
                <a:latin typeface="Arial" charset="0"/>
              </a:rPr>
              <a:t>bertobat</a:t>
            </a:r>
            <a:r>
              <a:rPr lang="ja-JP" altLang="en-US" sz="4000">
                <a:latin typeface="Arial" charset="0"/>
              </a:rPr>
              <a:t>”</a:t>
            </a:r>
            <a:r>
              <a:rPr lang="en-US" sz="4000">
                <a:latin typeface="Arial" charset="0"/>
              </a:rPr>
              <a:t> masuk Yudaisme</a:t>
            </a:r>
          </a:p>
        </p:txBody>
      </p:sp>
      <p:sp>
        <p:nvSpPr>
          <p:cNvPr id="90115" name="Rectangle 3"/>
          <p:cNvSpPr>
            <a:spLocks noGrp="1" noChangeArrowheads="1"/>
          </p:cNvSpPr>
          <p:nvPr>
            <p:ph type="body" idx="1"/>
          </p:nvPr>
        </p:nvSpPr>
        <p:spPr>
          <a:xfrm>
            <a:off x="228600" y="1600200"/>
            <a:ext cx="8839200" cy="5029200"/>
          </a:xfrm>
        </p:spPr>
        <p:txBody>
          <a:bodyPr/>
          <a:lstStyle/>
          <a:p>
            <a:pPr eaLnBrk="1" hangingPunct="1"/>
            <a:r>
              <a:rPr lang="en-US" sz="2400">
                <a:latin typeface="Verdana" charset="0"/>
              </a:rPr>
              <a:t>Orang-orang Farisi membuat hidup para petobat baru menjadi sulit (Mat 23:15). </a:t>
            </a:r>
          </a:p>
          <a:p>
            <a:pPr eaLnBrk="1" hangingPunct="1"/>
            <a:r>
              <a:rPr lang="en-US" sz="2400">
                <a:latin typeface="Verdana" charset="0"/>
              </a:rPr>
              <a:t>Para petobat baru ditolak karena latar belakang asing mereka (Gentile)</a:t>
            </a:r>
          </a:p>
          <a:p>
            <a:pPr eaLnBrk="1" hangingPunct="1"/>
            <a:r>
              <a:rPr lang="en-US" sz="2400">
                <a:latin typeface="Verdana" charset="0"/>
              </a:rPr>
              <a:t>Mereka dicurigai karena cara mereka bertobat.</a:t>
            </a:r>
          </a:p>
          <a:p>
            <a:pPr eaLnBrk="1" hangingPunct="1"/>
            <a:r>
              <a:rPr lang="en-US" sz="2400">
                <a:latin typeface="Verdana" charset="0"/>
              </a:rPr>
              <a:t>Mereka tidak mungkin diangkat sebagai pemimpin agama. </a:t>
            </a:r>
          </a:p>
          <a:p>
            <a:pPr eaLnBrk="1" hangingPunct="1"/>
            <a:r>
              <a:rPr lang="en-US" sz="2400">
                <a:latin typeface="Verdana" charset="0"/>
              </a:rPr>
              <a:t>Orang-orang Yahudi mengutuki mereka karena anggapan bahwa semua perempuan non-Yahudi dianggap sama dengan pelacur.</a:t>
            </a:r>
          </a:p>
        </p:txBody>
      </p:sp>
      <p:sp>
        <p:nvSpPr>
          <p:cNvPr id="90116" name="Text Box 4"/>
          <p:cNvSpPr txBox="1">
            <a:spLocks noChangeArrowheads="1"/>
          </p:cNvSpPr>
          <p:nvPr/>
        </p:nvSpPr>
        <p:spPr bwMode="auto">
          <a:xfrm rot="-671635">
            <a:off x="1185863" y="1978025"/>
            <a:ext cx="7543800" cy="3970338"/>
          </a:xfrm>
          <a:prstGeom prst="rect">
            <a:avLst/>
          </a:prstGeom>
          <a:gradFill rotWithShape="1">
            <a:gsLst>
              <a:gs pos="0">
                <a:srgbClr val="5E2F00"/>
              </a:gs>
              <a:gs pos="100000">
                <a:srgbClr val="CC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800"/>
              <a:t>Mat 23:15  </a:t>
            </a:r>
            <a:r>
              <a:rPr lang="ja-JP" altLang="en-US" sz="2800"/>
              <a:t>“</a:t>
            </a:r>
            <a:r>
              <a:rPr lang="en-US" sz="2800"/>
              <a:t>Celakalah kamu, hai ahli-ahli Taurat dan orang-orang Farisi, hai kamu orang-orang munafik, sebab kamu mengarungi lautan dan menjelajah daratan, untuk mentobatkan satu orang saja menjadi penganut agamamu dan sesudah ia bertobat, kamu menjadikan dia orang neraka, yang dua kali lebih jahat daripada kamu sendiri.</a:t>
            </a:r>
            <a:r>
              <a:rPr lang="ja-JP" altLang="en-US" sz="2800"/>
              <a:t>”</a:t>
            </a:r>
            <a:endParaRPr lang="en-US" sz="2800"/>
          </a:p>
        </p:txBody>
      </p:sp>
      <p:sp>
        <p:nvSpPr>
          <p:cNvPr id="53253" name="Text Box 5"/>
          <p:cNvSpPr txBox="1">
            <a:spLocks noChangeArrowheads="1"/>
          </p:cNvSpPr>
          <p:nvPr/>
        </p:nvSpPr>
        <p:spPr bwMode="auto">
          <a:xfrm>
            <a:off x="1981200" y="6415088"/>
            <a:ext cx="707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1800"/>
              <a:t>Coleman, </a:t>
            </a:r>
            <a:r>
              <a:rPr lang="en-US" sz="1800" i="1"/>
              <a:t>Today</a:t>
            </a:r>
            <a:r>
              <a:rPr lang="ja-JP" altLang="en-US" sz="1800" i="1"/>
              <a:t>’</a:t>
            </a:r>
            <a:r>
              <a:rPr lang="en-US" sz="1800" i="1"/>
              <a:t>s Handbook of Bible Times &amp; Customs</a:t>
            </a:r>
            <a:r>
              <a:rPr lang="en-US" sz="1800"/>
              <a:t>, 254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checkerboard(across)">
                                      <p:cBhvr>
                                        <p:cTn id="7" dur="500"/>
                                        <p:tgtEl>
                                          <p:spTgt spid="90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checkerboard(across)">
                                      <p:cBhvr>
                                        <p:cTn id="12" dur="500"/>
                                        <p:tgtEl>
                                          <p:spTgt spid="901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90116"/>
                                        </p:tgtEl>
                                      </p:cBhvr>
                                    </p:animEffect>
                                    <p:set>
                                      <p:cBhvr>
                                        <p:cTn id="17" dur="1" fill="hold">
                                          <p:stCondLst>
                                            <p:cond delay="499"/>
                                          </p:stCondLst>
                                        </p:cTn>
                                        <p:tgtEl>
                                          <p:spTgt spid="90116"/>
                                        </p:tgtEl>
                                        <p:attrNameLst>
                                          <p:attrName>style.visibility</p:attrName>
                                        </p:attrNameLst>
                                      </p:cBhvr>
                                      <p:to>
                                        <p:strVal val="hidden"/>
                                      </p:to>
                                    </p:set>
                                  </p:childTnLst>
                                </p:cTn>
                              </p:par>
                              <p:par>
                                <p:cTn id="18" presetID="5" presetClass="entr" presetSubtype="10" fill="hold" grpId="0" nodeType="withEffect">
                                  <p:stCondLst>
                                    <p:cond delay="0"/>
                                  </p:stCondLst>
                                  <p:childTnLst>
                                    <p:set>
                                      <p:cBhvr>
                                        <p:cTn id="19" dur="1" fill="hold">
                                          <p:stCondLst>
                                            <p:cond delay="0"/>
                                          </p:stCondLst>
                                        </p:cTn>
                                        <p:tgtEl>
                                          <p:spTgt spid="90115">
                                            <p:txEl>
                                              <p:pRg st="1" end="1"/>
                                            </p:txEl>
                                          </p:spTgt>
                                        </p:tgtEl>
                                        <p:attrNameLst>
                                          <p:attrName>style.visibility</p:attrName>
                                        </p:attrNameLst>
                                      </p:cBhvr>
                                      <p:to>
                                        <p:strVal val="visible"/>
                                      </p:to>
                                    </p:set>
                                    <p:animEffect transition="in" filter="checkerboard(across)">
                                      <p:cBhvr>
                                        <p:cTn id="20" dur="500"/>
                                        <p:tgtEl>
                                          <p:spTgt spid="9011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0115">
                                            <p:txEl>
                                              <p:pRg st="2" end="2"/>
                                            </p:txEl>
                                          </p:spTgt>
                                        </p:tgtEl>
                                        <p:attrNameLst>
                                          <p:attrName>style.visibility</p:attrName>
                                        </p:attrNameLst>
                                      </p:cBhvr>
                                      <p:to>
                                        <p:strVal val="visible"/>
                                      </p:to>
                                    </p:set>
                                    <p:animEffect transition="in" filter="checkerboard(across)">
                                      <p:cBhvr>
                                        <p:cTn id="25" dur="500"/>
                                        <p:tgtEl>
                                          <p:spTgt spid="90115">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0115">
                                            <p:txEl>
                                              <p:pRg st="3" end="3"/>
                                            </p:txEl>
                                          </p:spTgt>
                                        </p:tgtEl>
                                        <p:attrNameLst>
                                          <p:attrName>style.visibility</p:attrName>
                                        </p:attrNameLst>
                                      </p:cBhvr>
                                      <p:to>
                                        <p:strVal val="visible"/>
                                      </p:to>
                                    </p:set>
                                    <p:animEffect transition="in" filter="checkerboard(across)">
                                      <p:cBhvr>
                                        <p:cTn id="30" dur="500"/>
                                        <p:tgtEl>
                                          <p:spTgt spid="9011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0115">
                                            <p:txEl>
                                              <p:pRg st="4" end="4"/>
                                            </p:txEl>
                                          </p:spTgt>
                                        </p:tgtEl>
                                        <p:attrNameLst>
                                          <p:attrName>style.visibility</p:attrName>
                                        </p:attrNameLst>
                                      </p:cBhvr>
                                      <p:to>
                                        <p:strVal val="visible"/>
                                      </p:to>
                                    </p:set>
                                    <p:animEffect transition="in" filter="checkerboard(across)">
                                      <p:cBhvr>
                                        <p:cTn id="35" dur="5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P spid="90116" grpId="0" animBg="1"/>
      <p:bldP spid="9011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Grp="1" noChangeArrowheads="1"/>
          </p:cNvSpPr>
          <p:nvPr>
            <p:ph type="title"/>
          </p:nvPr>
        </p:nvSpPr>
        <p:spPr>
          <a:xfrm>
            <a:off x="457200" y="152400"/>
            <a:ext cx="8229600" cy="712788"/>
          </a:xfrm>
        </p:spPr>
        <p:txBody>
          <a:bodyPr/>
          <a:lstStyle/>
          <a:p>
            <a:pPr eaLnBrk="1" hangingPunct="1"/>
            <a:r>
              <a:rPr lang="en-US">
                <a:latin typeface="Arial" charset="0"/>
              </a:rPr>
              <a:t>Sekte-sekte Yahudi</a:t>
            </a:r>
          </a:p>
        </p:txBody>
      </p:sp>
      <p:sp>
        <p:nvSpPr>
          <p:cNvPr id="55299" name="Rectangle 4"/>
          <p:cNvSpPr>
            <a:spLocks noChangeArrowheads="1"/>
          </p:cNvSpPr>
          <p:nvPr/>
        </p:nvSpPr>
        <p:spPr bwMode="auto">
          <a:xfrm>
            <a:off x="0" y="18478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2654300" algn="l"/>
                <a:tab pos="3886200" algn="l"/>
                <a:tab pos="4330700" algn="l"/>
                <a:tab pos="4800600" algn="l"/>
                <a:tab pos="5600700" algn="l"/>
                <a:tab pos="5715000" algn="l"/>
              </a:tabLst>
            </a:pPr>
            <a:endParaRPr lang="en-US" sz="3200">
              <a:latin typeface="Arial" charset="0"/>
            </a:endParaRPr>
          </a:p>
        </p:txBody>
      </p:sp>
      <p:graphicFrame>
        <p:nvGraphicFramePr>
          <p:cNvPr id="27756" name="Group 108"/>
          <p:cNvGraphicFramePr>
            <a:graphicFrameLocks noGrp="1"/>
          </p:cNvGraphicFramePr>
          <p:nvPr/>
        </p:nvGraphicFramePr>
        <p:xfrm>
          <a:off x="0" y="1524000"/>
          <a:ext cx="8915400" cy="5334000"/>
        </p:xfrm>
        <a:graphic>
          <a:graphicData uri="http://schemas.openxmlformats.org/drawingml/2006/table">
            <a:tbl>
              <a:tblPr/>
              <a:tblGrid>
                <a:gridCol w="2057400"/>
                <a:gridCol w="3200400"/>
                <a:gridCol w="3657600"/>
              </a:tblGrid>
              <a:tr h="1066800">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900" b="1" i="1" u="none" strike="noStrike" cap="none" normalizeH="0" baseline="0">
                          <a:ln>
                            <a:noFill/>
                          </a:ln>
                          <a:solidFill>
                            <a:srgbClr val="FFFFFF"/>
                          </a:solidFill>
                          <a:effectLst/>
                          <a:latin typeface="Machine" charset="0"/>
                          <a:ea typeface="SimSun" charset="0"/>
                          <a:cs typeface="SimSun" charset="0"/>
                        </a:rPr>
                        <a:t>Ancaman Utama</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400" b="1" i="1" u="none" strike="noStrike" cap="none" normalizeH="0" baseline="0">
                          <a:ln>
                            <a:noFill/>
                          </a:ln>
                          <a:solidFill>
                            <a:srgbClr val="FFFFFF"/>
                          </a:solidFill>
                          <a:effectLst/>
                          <a:latin typeface="Machine" charset="0"/>
                          <a:ea typeface="SimSun" charset="0"/>
                          <a:cs typeface="SimSun" charset="0"/>
                        </a:rPr>
                        <a:t>Kesamaan dengan Kekristenan saat ini</a:t>
                      </a:r>
                      <a:endParaRPr kumimoji="0" lang="en-US" altLang="zh-CN" sz="24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91919"/>
                    </a:solid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a.  Farisi </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b.  Saduki</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c.  Essen</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66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2500" b="1" i="0" u="none" strike="noStrike" cap="none" normalizeH="0" baseline="0">
                          <a:ln>
                            <a:noFill/>
                          </a:ln>
                          <a:solidFill>
                            <a:schemeClr val="tx1"/>
                          </a:solidFill>
                          <a:effectLst/>
                          <a:latin typeface="Times" charset="0"/>
                          <a:ea typeface="SimSun" charset="0"/>
                          <a:cs typeface="SimSun" charset="0"/>
                        </a:rPr>
                        <a:t>d.  Zelot</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5326" name="Text Box 101"/>
          <p:cNvSpPr txBox="1">
            <a:spLocks noChangeArrowheads="1"/>
          </p:cNvSpPr>
          <p:nvPr/>
        </p:nvSpPr>
        <p:spPr bwMode="auto">
          <a:xfrm>
            <a:off x="685800" y="838200"/>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a:t>Diskusi: Jelaskan ancaman utama dari salah satu sekte yang ada dan kesamaannya dengan kekristenan saat ini.</a:t>
            </a:r>
          </a:p>
        </p:txBody>
      </p:sp>
      <p:sp>
        <p:nvSpPr>
          <p:cNvPr id="55327" name="Text Box 103"/>
          <p:cNvSpPr txBox="1">
            <a:spLocks noChangeArrowheads="1"/>
          </p:cNvSpPr>
          <p:nvPr/>
        </p:nvSpPr>
        <p:spPr bwMode="auto">
          <a:xfrm>
            <a:off x="8247063" y="0"/>
            <a:ext cx="725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r>
              <a:rPr lang="en-US" sz="2000" b="1"/>
              <a:t>115</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7202</TotalTime>
  <Words>1613</Words>
  <Application>Microsoft Macintosh PowerPoint</Application>
  <PresentationFormat>On-screen Show (4:3)</PresentationFormat>
  <Paragraphs>363</Paragraphs>
  <Slides>64</Slides>
  <Notes>63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64</vt:i4>
      </vt:variant>
    </vt:vector>
  </HeadingPairs>
  <TitlesOfParts>
    <vt:vector size="81" baseType="lpstr">
      <vt:lpstr>Verdana</vt:lpstr>
      <vt:lpstr>ＭＳ Ｐゴシック</vt:lpstr>
      <vt:lpstr>Arial</vt:lpstr>
      <vt:lpstr>Wingdings</vt:lpstr>
      <vt:lpstr>Garamond</vt:lpstr>
      <vt:lpstr>Times New Roman</vt:lpstr>
      <vt:lpstr>Machine</vt:lpstr>
      <vt:lpstr>SimSun</vt:lpstr>
      <vt:lpstr>Times</vt:lpstr>
      <vt:lpstr>Arial Narrow</vt:lpstr>
      <vt:lpstr>Franklin Gothic Medium</vt:lpstr>
      <vt:lpstr>Arial Unicode MS</vt:lpstr>
      <vt:lpstr>Globe</vt:lpstr>
      <vt:lpstr>Capsules</vt:lpstr>
      <vt:lpstr>Stream</vt:lpstr>
      <vt:lpstr>Orbit</vt:lpstr>
      <vt:lpstr>1_Orbit</vt:lpstr>
      <vt:lpstr>Sekte-sekte Yahudi</vt:lpstr>
      <vt:lpstr>Apakah Spiritualitas itu?</vt:lpstr>
      <vt:lpstr>Agama-agama lain berdebat tentang spiritualitas</vt:lpstr>
      <vt:lpstr>Kehidupan beragama di Israel</vt:lpstr>
      <vt:lpstr>Kaum Samaria di luar Yudaisme</vt:lpstr>
      <vt:lpstr>Alasan mengapa orang Yahudi membenci orang Samaria</vt:lpstr>
      <vt:lpstr>PowerPoint Presentation</vt:lpstr>
      <vt:lpstr>Kecurigaan terhadap orang-orang yang “bertobat” masuk Yudaisme</vt:lpstr>
      <vt:lpstr>Sekte-sekte Yahudi</vt:lpstr>
      <vt:lpstr>Farisi</vt:lpstr>
      <vt:lpstr>Dekat pada Tuhan</vt:lpstr>
      <vt:lpstr>The Jewish Sects</vt:lpstr>
      <vt:lpstr>The Jewish Sects</vt:lpstr>
      <vt:lpstr>Farisi</vt:lpstr>
      <vt:lpstr>Farisi dan “Phylacteries”</vt:lpstr>
      <vt:lpstr>Karakteristik orang-orang Farisi (lanjutan)</vt:lpstr>
      <vt:lpstr>Orang-orang Tionghoa Farisi??</vt:lpstr>
      <vt:lpstr>Saduki</vt:lpstr>
      <vt:lpstr>The Jewish Sects</vt:lpstr>
      <vt:lpstr>Orang-orang Saduki</vt:lpstr>
      <vt:lpstr>Orang-orang Saduki masuk dari pintu ke pintu di Yerusalem!</vt:lpstr>
      <vt:lpstr>Pelataran Istana (Stoa)</vt:lpstr>
      <vt:lpstr>Ruangan dalam Istana Portico</vt:lpstr>
      <vt:lpstr>Tempat pertemuan Sanhedrin</vt:lpstr>
      <vt:lpstr>Penghakiman Ilegal  terhadap Yesus</vt:lpstr>
      <vt:lpstr>Siapakah pemuka agama Yahudi?</vt:lpstr>
      <vt:lpstr>Orang Farisi dan Saduki tidak memiliki ketulusan</vt:lpstr>
      <vt:lpstr>Kaum Essen</vt:lpstr>
      <vt:lpstr>Yudaisme yang lebih asli ditemukan di padang gurun</vt:lpstr>
      <vt:lpstr>Daerah laut Mati hanya dihuni binatang hingga masa ketidakpuasan kaum Essen dan orang Zelot di Yerusalem</vt:lpstr>
      <vt:lpstr>The Jewish Sects</vt:lpstr>
      <vt:lpstr>Essen</vt:lpstr>
      <vt:lpstr>Essen</vt:lpstr>
      <vt:lpstr>Laut Mati yang menyusut</vt:lpstr>
      <vt:lpstr>Laut Mati – Dulu dan sekarang</vt:lpstr>
      <vt:lpstr>Laut Asin</vt:lpstr>
      <vt:lpstr>Bukit Sodom</vt:lpstr>
      <vt:lpstr>“Pekerjaan Laut Mati”</vt:lpstr>
      <vt:lpstr>Zelot</vt:lpstr>
      <vt:lpstr>The Jewish Sects</vt:lpstr>
      <vt:lpstr>Zelot</vt:lpstr>
      <vt:lpstr>Kaum Zelot terancam dengan kebangkitan Romawi</vt:lpstr>
      <vt:lpstr>Orang-orang Zelot dikenal lewat Bait Suci mereka</vt:lpstr>
      <vt:lpstr>Zelot</vt:lpstr>
      <vt:lpstr>Zealot Loyalty</vt:lpstr>
      <vt:lpstr>PowerPoint Presentation</vt:lpstr>
      <vt:lpstr>12 Rasul</vt:lpstr>
      <vt:lpstr>Tempat Penampungan Air Masada</vt:lpstr>
      <vt:lpstr>PowerPoint Presentation</vt:lpstr>
      <vt:lpstr>Istana Utara Herodes</vt:lpstr>
      <vt:lpstr>Bagaimana menuju ke Masada?</vt:lpstr>
      <vt:lpstr>Bagaimana perjalanan ke Masada di masa modern ini?</vt:lpstr>
      <vt:lpstr>Kekerasan Romawi</vt:lpstr>
      <vt:lpstr>The Jewish Sects</vt:lpstr>
      <vt:lpstr>Pengikut Sicari vs. Herodian</vt:lpstr>
      <vt:lpstr>Kaum Yahudi Diaspora</vt:lpstr>
      <vt:lpstr>Perubahan-perubahan  Yudaisme Diaspora</vt:lpstr>
      <vt:lpstr>Perubahan-perubahan  Yudaisme Diaspora</vt:lpstr>
      <vt:lpstr>Perubahan-perubahan  Yudaisme Diaspora</vt:lpstr>
      <vt:lpstr>Perubahan-perubahan  Yudaisme Diaspora</vt:lpstr>
      <vt:lpstr>Rabbi ⋘ Pemuridan ⋙ Yesus</vt:lpstr>
      <vt:lpstr>Hari Sabat</vt:lpstr>
      <vt:lpstr>Black</vt:lpstr>
      <vt:lpstr>Latar Belakang Perjanjian Baru—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Jewish Sects</dc:title>
  <dc:creator>Rick Griffith</dc:creator>
  <cp:lastModifiedBy>Rick Griffith</cp:lastModifiedBy>
  <cp:revision>238</cp:revision>
  <dcterms:created xsi:type="dcterms:W3CDTF">2009-05-28T02:20:19Z</dcterms:created>
  <dcterms:modified xsi:type="dcterms:W3CDTF">2016-03-23T12:21:18Z</dcterms:modified>
</cp:coreProperties>
</file>